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  <p:sldMasterId id="2147483783" r:id="rId2"/>
  </p:sldMasterIdLst>
  <p:notesMasterIdLst>
    <p:notesMasterId r:id="rId23"/>
  </p:notesMasterIdLst>
  <p:handoutMasterIdLst>
    <p:handoutMasterId r:id="rId24"/>
  </p:handoutMasterIdLst>
  <p:sldIdLst>
    <p:sldId id="449" r:id="rId3"/>
    <p:sldId id="456" r:id="rId4"/>
    <p:sldId id="377" r:id="rId5"/>
    <p:sldId id="450" r:id="rId6"/>
    <p:sldId id="260" r:id="rId7"/>
    <p:sldId id="451" r:id="rId8"/>
    <p:sldId id="259" r:id="rId9"/>
    <p:sldId id="379" r:id="rId10"/>
    <p:sldId id="378" r:id="rId11"/>
    <p:sldId id="443" r:id="rId12"/>
    <p:sldId id="452" r:id="rId13"/>
    <p:sldId id="381" r:id="rId14"/>
    <p:sldId id="374" r:id="rId15"/>
    <p:sldId id="334" r:id="rId16"/>
    <p:sldId id="453" r:id="rId17"/>
    <p:sldId id="445" r:id="rId18"/>
    <p:sldId id="448" r:id="rId19"/>
    <p:sldId id="455" r:id="rId20"/>
    <p:sldId id="458" r:id="rId21"/>
    <p:sldId id="45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11"/>
    <a:srgbClr val="F38562"/>
    <a:srgbClr val="FF771F"/>
    <a:srgbClr val="A1D5DB"/>
    <a:srgbClr val="FF3300"/>
    <a:srgbClr val="FF6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624F55-E7A9-407D-9086-8ED8B3446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A57A1-1BD3-4351-989A-1F97DA1E7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8370-777D-4951-B925-8191156947C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9AE45-6068-414B-BFC2-451EA4568C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D3F8B-7029-43C6-B2AA-6121B87628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F087-EF28-4D61-AD2D-D52DDAA05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6EDC-63C5-4044-BC54-A8F04B3ECB1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8E28-E9BD-4A5D-891D-EB8650CB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8E28-E9BD-4A5D-891D-EB8650CBB7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1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454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05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346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70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95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865CF-959A-462C-9E90-F0DC6100AA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52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865CF-959A-462C-9E90-F0DC6100AA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17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8E28-E9BD-4A5D-891D-EB8650CBB7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0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58E28-E9BD-4A5D-891D-EB8650CBB7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0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9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1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1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01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98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B1F74-08F6-425F-9638-49AE4BFB2D63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A34BA9A-BA96-46B0-9FA2-DD0DD054E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8766" y="3548958"/>
            <a:ext cx="9144000" cy="106552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135" y="4751828"/>
            <a:ext cx="6871580" cy="779839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107881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C469CD7A-3EEC-435F-9880-188827B175F2}"/>
              </a:ext>
            </a:extLst>
          </p:cNvPr>
          <p:cNvSpPr/>
          <p:nvPr userDrawn="1"/>
        </p:nvSpPr>
        <p:spPr>
          <a:xfrm>
            <a:off x="-64294" y="0"/>
            <a:ext cx="920829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8715" y="3617669"/>
            <a:ext cx="5729063" cy="1655762"/>
          </a:xfrm>
        </p:spPr>
        <p:txBody>
          <a:bodyPr/>
          <a:lstStyle>
            <a:lvl1pPr marL="0" indent="0" algn="l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51565" y="1111922"/>
            <a:ext cx="6028145" cy="2387600"/>
          </a:xfrm>
        </p:spPr>
        <p:txBody>
          <a:bodyPr anchor="b">
            <a:normAutofit/>
          </a:bodyPr>
          <a:lstStyle>
            <a:lvl1pPr algn="l">
              <a:defRPr sz="3713" b="1">
                <a:latin typeface="Arial Nova" panose="020B05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458145D9-8932-4A41-A204-79081374E7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9300" y="0"/>
            <a:ext cx="2871788" cy="6858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2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A7AC86-39C2-4EC3-A77D-7130440B7C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80854" y="0"/>
            <a:ext cx="287900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486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anglePictur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F0F0B54-C44E-4222-990C-8FB07BB75F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78000" cy="6858000"/>
          </a:xfrm>
          <a:custGeom>
            <a:avLst/>
            <a:gdLst>
              <a:gd name="connsiteX0" fmla="*/ 2684080 w 5437333"/>
              <a:gd name="connsiteY0" fmla="*/ 5235371 h 6858000"/>
              <a:gd name="connsiteX1" fmla="*/ 3546848 w 5437333"/>
              <a:gd name="connsiteY1" fmla="*/ 6858000 h 6858000"/>
              <a:gd name="connsiteX2" fmla="*/ 1837924 w 5437333"/>
              <a:gd name="connsiteY2" fmla="*/ 6858000 h 6858000"/>
              <a:gd name="connsiteX3" fmla="*/ 861189 w 5437333"/>
              <a:gd name="connsiteY3" fmla="*/ 5217315 h 6858000"/>
              <a:gd name="connsiteX4" fmla="*/ 1733101 w 5437333"/>
              <a:gd name="connsiteY4" fmla="*/ 6857143 h 6858000"/>
              <a:gd name="connsiteX5" fmla="*/ 6063 w 5437333"/>
              <a:gd name="connsiteY5" fmla="*/ 6857144 h 6858000"/>
              <a:gd name="connsiteX6" fmla="*/ 0 w 5437333"/>
              <a:gd name="connsiteY6" fmla="*/ 5211563 h 6858000"/>
              <a:gd name="connsiteX7" fmla="*/ 793831 w 5437333"/>
              <a:gd name="connsiteY7" fmla="*/ 5211563 h 6858000"/>
              <a:gd name="connsiteX8" fmla="*/ 0 w 5437333"/>
              <a:gd name="connsiteY8" fmla="*/ 6733850 h 6858000"/>
              <a:gd name="connsiteX9" fmla="*/ 2750348 w 5437333"/>
              <a:gd name="connsiteY9" fmla="*/ 5193508 h 6858000"/>
              <a:gd name="connsiteX10" fmla="*/ 4469922 w 5437333"/>
              <a:gd name="connsiteY10" fmla="*/ 5193509 h 6858000"/>
              <a:gd name="connsiteX11" fmla="*/ 3618492 w 5437333"/>
              <a:gd name="connsiteY11" fmla="*/ 6826250 h 6858000"/>
              <a:gd name="connsiteX12" fmla="*/ 917354 w 5437333"/>
              <a:gd name="connsiteY12" fmla="*/ 5175452 h 6858000"/>
              <a:gd name="connsiteX13" fmla="*/ 2636928 w 5437333"/>
              <a:gd name="connsiteY13" fmla="*/ 5175452 h 6858000"/>
              <a:gd name="connsiteX14" fmla="*/ 1785498 w 5437333"/>
              <a:gd name="connsiteY14" fmla="*/ 6808194 h 6858000"/>
              <a:gd name="connsiteX15" fmla="*/ 0 w 5437333"/>
              <a:gd name="connsiteY15" fmla="*/ 3613769 h 6858000"/>
              <a:gd name="connsiteX16" fmla="*/ 819849 w 5437333"/>
              <a:gd name="connsiteY16" fmla="*/ 5155681 h 6858000"/>
              <a:gd name="connsiteX17" fmla="*/ 0 w 5437333"/>
              <a:gd name="connsiteY17" fmla="*/ 5155680 h 6858000"/>
              <a:gd name="connsiteX18" fmla="*/ 3624026 w 5437333"/>
              <a:gd name="connsiteY18" fmla="*/ 3497797 h 6858000"/>
              <a:gd name="connsiteX19" fmla="*/ 4495939 w 5437333"/>
              <a:gd name="connsiteY19" fmla="*/ 5137625 h 6858000"/>
              <a:gd name="connsiteX20" fmla="*/ 2768900 w 5437333"/>
              <a:gd name="connsiteY20" fmla="*/ 5137626 h 6858000"/>
              <a:gd name="connsiteX21" fmla="*/ 1801134 w 5437333"/>
              <a:gd name="connsiteY21" fmla="*/ 3479741 h 6858000"/>
              <a:gd name="connsiteX22" fmla="*/ 2673046 w 5437333"/>
              <a:gd name="connsiteY22" fmla="*/ 5119569 h 6858000"/>
              <a:gd name="connsiteX23" fmla="*/ 946010 w 5437333"/>
              <a:gd name="connsiteY23" fmla="*/ 5119570 h 6858000"/>
              <a:gd name="connsiteX24" fmla="*/ 14204 w 5437333"/>
              <a:gd name="connsiteY24" fmla="*/ 3473989 h 6858000"/>
              <a:gd name="connsiteX25" fmla="*/ 1733778 w 5437333"/>
              <a:gd name="connsiteY25" fmla="*/ 3473989 h 6858000"/>
              <a:gd name="connsiteX26" fmla="*/ 882349 w 5437333"/>
              <a:gd name="connsiteY26" fmla="*/ 5106731 h 6858000"/>
              <a:gd name="connsiteX27" fmla="*/ 1857300 w 5437333"/>
              <a:gd name="connsiteY27" fmla="*/ 3437878 h 6858000"/>
              <a:gd name="connsiteX28" fmla="*/ 3576873 w 5437333"/>
              <a:gd name="connsiteY28" fmla="*/ 3437878 h 6858000"/>
              <a:gd name="connsiteX29" fmla="*/ 2725444 w 5437333"/>
              <a:gd name="connsiteY29" fmla="*/ 5070620 h 6858000"/>
              <a:gd name="connsiteX30" fmla="*/ 887885 w 5437333"/>
              <a:gd name="connsiteY30" fmla="*/ 1778280 h 6858000"/>
              <a:gd name="connsiteX31" fmla="*/ 1759796 w 5437333"/>
              <a:gd name="connsiteY31" fmla="*/ 3418107 h 6858000"/>
              <a:gd name="connsiteX32" fmla="*/ 32759 w 5437333"/>
              <a:gd name="connsiteY32" fmla="*/ 3418108 h 6858000"/>
              <a:gd name="connsiteX33" fmla="*/ 2741082 w 5437333"/>
              <a:gd name="connsiteY33" fmla="*/ 1742169 h 6858000"/>
              <a:gd name="connsiteX34" fmla="*/ 3612993 w 5437333"/>
              <a:gd name="connsiteY34" fmla="*/ 3381996 h 6858000"/>
              <a:gd name="connsiteX35" fmla="*/ 1885956 w 5437333"/>
              <a:gd name="connsiteY35" fmla="*/ 3381996 h 6858000"/>
              <a:gd name="connsiteX36" fmla="*/ 954152 w 5437333"/>
              <a:gd name="connsiteY36" fmla="*/ 1736415 h 6858000"/>
              <a:gd name="connsiteX37" fmla="*/ 2673725 w 5437333"/>
              <a:gd name="connsiteY37" fmla="*/ 1736417 h 6858000"/>
              <a:gd name="connsiteX38" fmla="*/ 1822295 w 5437333"/>
              <a:gd name="connsiteY38" fmla="*/ 3369157 h 6858000"/>
              <a:gd name="connsiteX39" fmla="*/ 840733 w 5437333"/>
              <a:gd name="connsiteY39" fmla="*/ 1718361 h 6858000"/>
              <a:gd name="connsiteX40" fmla="*/ 1 w 5437333"/>
              <a:gd name="connsiteY40" fmla="*/ 3330587 h 6858000"/>
              <a:gd name="connsiteX41" fmla="*/ 0 w 5437333"/>
              <a:gd name="connsiteY41" fmla="*/ 2255770 h 6858000"/>
              <a:gd name="connsiteX42" fmla="*/ 0 w 5437333"/>
              <a:gd name="connsiteY42" fmla="*/ 1718361 h 6858000"/>
              <a:gd name="connsiteX43" fmla="*/ 2797246 w 5437333"/>
              <a:gd name="connsiteY43" fmla="*/ 1700304 h 6858000"/>
              <a:gd name="connsiteX44" fmla="*/ 4516821 w 5437333"/>
              <a:gd name="connsiteY44" fmla="*/ 1700305 h 6858000"/>
              <a:gd name="connsiteX45" fmla="*/ 3665391 w 5437333"/>
              <a:gd name="connsiteY45" fmla="*/ 3333046 h 6858000"/>
              <a:gd name="connsiteX46" fmla="*/ 1827832 w 5437333"/>
              <a:gd name="connsiteY46" fmla="*/ 40705 h 6858000"/>
              <a:gd name="connsiteX47" fmla="*/ 2699742 w 5437333"/>
              <a:gd name="connsiteY47" fmla="*/ 1680533 h 6858000"/>
              <a:gd name="connsiteX48" fmla="*/ 972706 w 5437333"/>
              <a:gd name="connsiteY48" fmla="*/ 1680533 h 6858000"/>
              <a:gd name="connsiteX49" fmla="*/ 4941 w 5437333"/>
              <a:gd name="connsiteY49" fmla="*/ 22650 h 6858000"/>
              <a:gd name="connsiteX50" fmla="*/ 876853 w 5437333"/>
              <a:gd name="connsiteY50" fmla="*/ 1662478 h 6858000"/>
              <a:gd name="connsiteX51" fmla="*/ 1 w 5437333"/>
              <a:gd name="connsiteY51" fmla="*/ 1662478 h 6858000"/>
              <a:gd name="connsiteX52" fmla="*/ 1 w 5437333"/>
              <a:gd name="connsiteY52" fmla="*/ 32126 h 6858000"/>
              <a:gd name="connsiteX53" fmla="*/ 3681029 w 5437333"/>
              <a:gd name="connsiteY53" fmla="*/ 4594 h 6858000"/>
              <a:gd name="connsiteX54" fmla="*/ 4552941 w 5437333"/>
              <a:gd name="connsiteY54" fmla="*/ 1644422 h 6858000"/>
              <a:gd name="connsiteX55" fmla="*/ 2825903 w 5437333"/>
              <a:gd name="connsiteY55" fmla="*/ 1644422 h 6858000"/>
              <a:gd name="connsiteX56" fmla="*/ 3757010 w 5437333"/>
              <a:gd name="connsiteY56" fmla="*/ 0 h 6858000"/>
              <a:gd name="connsiteX57" fmla="*/ 5437333 w 5437333"/>
              <a:gd name="connsiteY57" fmla="*/ 0 h 6858000"/>
              <a:gd name="connsiteX58" fmla="*/ 4605338 w 5437333"/>
              <a:gd name="connsiteY58" fmla="*/ 1595473 h 6858000"/>
              <a:gd name="connsiteX59" fmla="*/ 1894713 w 5437333"/>
              <a:gd name="connsiteY59" fmla="*/ 0 h 6858000"/>
              <a:gd name="connsiteX60" fmla="*/ 3613068 w 5437333"/>
              <a:gd name="connsiteY60" fmla="*/ 0 h 6858000"/>
              <a:gd name="connsiteX61" fmla="*/ 2762242 w 5437333"/>
              <a:gd name="connsiteY61" fmla="*/ 1631583 h 6858000"/>
              <a:gd name="connsiteX62" fmla="*/ 71322 w 5437333"/>
              <a:gd name="connsiteY62" fmla="*/ 0 h 6858000"/>
              <a:gd name="connsiteX63" fmla="*/ 1770660 w 5437333"/>
              <a:gd name="connsiteY63" fmla="*/ 0 h 6858000"/>
              <a:gd name="connsiteX64" fmla="*/ 929250 w 5437333"/>
              <a:gd name="connsiteY64" fmla="*/ 1613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37333" h="6858000">
                <a:moveTo>
                  <a:pt x="2684080" y="5235371"/>
                </a:moveTo>
                <a:lnTo>
                  <a:pt x="3546848" y="6858000"/>
                </a:lnTo>
                <a:lnTo>
                  <a:pt x="1837924" y="6858000"/>
                </a:lnTo>
                <a:close/>
                <a:moveTo>
                  <a:pt x="861189" y="5217315"/>
                </a:moveTo>
                <a:lnTo>
                  <a:pt x="1733101" y="6857143"/>
                </a:lnTo>
                <a:lnTo>
                  <a:pt x="6063" y="6857144"/>
                </a:lnTo>
                <a:close/>
                <a:moveTo>
                  <a:pt x="0" y="5211563"/>
                </a:moveTo>
                <a:lnTo>
                  <a:pt x="793831" y="5211563"/>
                </a:lnTo>
                <a:lnTo>
                  <a:pt x="0" y="6733850"/>
                </a:lnTo>
                <a:close/>
                <a:moveTo>
                  <a:pt x="2750348" y="5193508"/>
                </a:moveTo>
                <a:lnTo>
                  <a:pt x="4469922" y="5193509"/>
                </a:lnTo>
                <a:lnTo>
                  <a:pt x="3618492" y="6826250"/>
                </a:lnTo>
                <a:close/>
                <a:moveTo>
                  <a:pt x="917354" y="5175452"/>
                </a:moveTo>
                <a:lnTo>
                  <a:pt x="2636928" y="5175452"/>
                </a:lnTo>
                <a:lnTo>
                  <a:pt x="1785498" y="6808194"/>
                </a:lnTo>
                <a:close/>
                <a:moveTo>
                  <a:pt x="0" y="3613769"/>
                </a:moveTo>
                <a:lnTo>
                  <a:pt x="819849" y="5155681"/>
                </a:lnTo>
                <a:lnTo>
                  <a:pt x="0" y="5155680"/>
                </a:lnTo>
                <a:close/>
                <a:moveTo>
                  <a:pt x="3624026" y="3497797"/>
                </a:moveTo>
                <a:lnTo>
                  <a:pt x="4495939" y="5137625"/>
                </a:lnTo>
                <a:lnTo>
                  <a:pt x="2768900" y="5137626"/>
                </a:lnTo>
                <a:close/>
                <a:moveTo>
                  <a:pt x="1801134" y="3479741"/>
                </a:moveTo>
                <a:lnTo>
                  <a:pt x="2673046" y="5119569"/>
                </a:lnTo>
                <a:lnTo>
                  <a:pt x="946010" y="5119570"/>
                </a:lnTo>
                <a:close/>
                <a:moveTo>
                  <a:pt x="14204" y="3473989"/>
                </a:moveTo>
                <a:lnTo>
                  <a:pt x="1733778" y="3473989"/>
                </a:lnTo>
                <a:lnTo>
                  <a:pt x="882349" y="5106731"/>
                </a:lnTo>
                <a:close/>
                <a:moveTo>
                  <a:pt x="1857300" y="3437878"/>
                </a:moveTo>
                <a:lnTo>
                  <a:pt x="3576873" y="3437878"/>
                </a:lnTo>
                <a:lnTo>
                  <a:pt x="2725444" y="5070620"/>
                </a:lnTo>
                <a:close/>
                <a:moveTo>
                  <a:pt x="887885" y="1778280"/>
                </a:moveTo>
                <a:lnTo>
                  <a:pt x="1759796" y="3418107"/>
                </a:lnTo>
                <a:lnTo>
                  <a:pt x="32759" y="3418108"/>
                </a:lnTo>
                <a:close/>
                <a:moveTo>
                  <a:pt x="2741082" y="1742169"/>
                </a:moveTo>
                <a:lnTo>
                  <a:pt x="3612993" y="3381996"/>
                </a:lnTo>
                <a:lnTo>
                  <a:pt x="1885956" y="3381996"/>
                </a:lnTo>
                <a:close/>
                <a:moveTo>
                  <a:pt x="954152" y="1736415"/>
                </a:moveTo>
                <a:lnTo>
                  <a:pt x="2673725" y="1736417"/>
                </a:lnTo>
                <a:lnTo>
                  <a:pt x="1822295" y="3369157"/>
                </a:lnTo>
                <a:close/>
                <a:moveTo>
                  <a:pt x="840733" y="1718361"/>
                </a:moveTo>
                <a:lnTo>
                  <a:pt x="1" y="3330587"/>
                </a:lnTo>
                <a:lnTo>
                  <a:pt x="0" y="2255770"/>
                </a:lnTo>
                <a:lnTo>
                  <a:pt x="0" y="1718361"/>
                </a:lnTo>
                <a:close/>
                <a:moveTo>
                  <a:pt x="2797246" y="1700304"/>
                </a:moveTo>
                <a:lnTo>
                  <a:pt x="4516821" y="1700305"/>
                </a:lnTo>
                <a:lnTo>
                  <a:pt x="3665391" y="3333046"/>
                </a:lnTo>
                <a:close/>
                <a:moveTo>
                  <a:pt x="1827832" y="40705"/>
                </a:moveTo>
                <a:lnTo>
                  <a:pt x="2699742" y="1680533"/>
                </a:lnTo>
                <a:lnTo>
                  <a:pt x="972706" y="1680533"/>
                </a:lnTo>
                <a:close/>
                <a:moveTo>
                  <a:pt x="4941" y="22650"/>
                </a:moveTo>
                <a:lnTo>
                  <a:pt x="876853" y="1662478"/>
                </a:lnTo>
                <a:lnTo>
                  <a:pt x="1" y="1662478"/>
                </a:lnTo>
                <a:lnTo>
                  <a:pt x="1" y="32126"/>
                </a:lnTo>
                <a:close/>
                <a:moveTo>
                  <a:pt x="3681029" y="4594"/>
                </a:moveTo>
                <a:lnTo>
                  <a:pt x="4552941" y="1644422"/>
                </a:lnTo>
                <a:lnTo>
                  <a:pt x="2825903" y="1644422"/>
                </a:lnTo>
                <a:close/>
                <a:moveTo>
                  <a:pt x="3757010" y="0"/>
                </a:moveTo>
                <a:lnTo>
                  <a:pt x="5437333" y="0"/>
                </a:lnTo>
                <a:lnTo>
                  <a:pt x="4605338" y="1595473"/>
                </a:lnTo>
                <a:close/>
                <a:moveTo>
                  <a:pt x="1894713" y="0"/>
                </a:moveTo>
                <a:lnTo>
                  <a:pt x="3613068" y="0"/>
                </a:lnTo>
                <a:lnTo>
                  <a:pt x="2762242" y="1631583"/>
                </a:lnTo>
                <a:close/>
                <a:moveTo>
                  <a:pt x="71322" y="0"/>
                </a:moveTo>
                <a:lnTo>
                  <a:pt x="1770660" y="0"/>
                </a:lnTo>
                <a:lnTo>
                  <a:pt x="929250" y="1613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046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Screen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6EB4-10A2-4329-AE16-84D8D6B129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45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Diaganol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0C0E74C-E29C-41C0-AD90-BDE7C6039FA7}"/>
              </a:ext>
            </a:extLst>
          </p:cNvPr>
          <p:cNvSpPr/>
          <p:nvPr userDrawn="1"/>
        </p:nvSpPr>
        <p:spPr>
          <a:xfrm rot="4001707">
            <a:off x="1079767" y="-4050149"/>
            <a:ext cx="5047491" cy="9465305"/>
          </a:xfrm>
          <a:custGeom>
            <a:avLst/>
            <a:gdLst>
              <a:gd name="connsiteX0" fmla="*/ 4506344 w 5047491"/>
              <a:gd name="connsiteY0" fmla="*/ 0 h 12620407"/>
              <a:gd name="connsiteX1" fmla="*/ 5047491 w 5047491"/>
              <a:gd name="connsiteY1" fmla="*/ 12620407 h 12620407"/>
              <a:gd name="connsiteX2" fmla="*/ 0 w 5047491"/>
              <a:gd name="connsiteY2" fmla="*/ 10469775 h 126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7491" h="12620407">
                <a:moveTo>
                  <a:pt x="4506344" y="0"/>
                </a:moveTo>
                <a:lnTo>
                  <a:pt x="5047491" y="12620407"/>
                </a:lnTo>
                <a:lnTo>
                  <a:pt x="0" y="10469775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5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E85DF-F990-4953-93C0-1B4CF5904378}"/>
              </a:ext>
            </a:extLst>
          </p:cNvPr>
          <p:cNvSpPr/>
          <p:nvPr userDrawn="1"/>
        </p:nvSpPr>
        <p:spPr>
          <a:xfrm>
            <a:off x="4857750" y="0"/>
            <a:ext cx="428625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AF879-AD56-42BE-855E-3517AA046A1F}"/>
              </a:ext>
            </a:extLst>
          </p:cNvPr>
          <p:cNvSpPr/>
          <p:nvPr userDrawn="1"/>
        </p:nvSpPr>
        <p:spPr>
          <a:xfrm>
            <a:off x="-11634" y="-12700"/>
            <a:ext cx="6441009" cy="571500"/>
          </a:xfrm>
          <a:custGeom>
            <a:avLst/>
            <a:gdLst>
              <a:gd name="connsiteX0" fmla="*/ 0 w 8588012"/>
              <a:gd name="connsiteY0" fmla="*/ 0 h 704850"/>
              <a:gd name="connsiteX1" fmla="*/ 8588012 w 8588012"/>
              <a:gd name="connsiteY1" fmla="*/ 0 h 704850"/>
              <a:gd name="connsiteX2" fmla="*/ 8588012 w 8588012"/>
              <a:gd name="connsiteY2" fmla="*/ 29826 h 704850"/>
              <a:gd name="connsiteX3" fmla="*/ 7884827 w 8588012"/>
              <a:gd name="connsiteY3" fmla="*/ 704850 h 704850"/>
              <a:gd name="connsiteX4" fmla="*/ 0 w 8588012"/>
              <a:gd name="connsiteY4" fmla="*/ 704850 h 704850"/>
              <a:gd name="connsiteX5" fmla="*/ 0 w 8588012"/>
              <a:gd name="connsiteY5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012" h="704850">
                <a:moveTo>
                  <a:pt x="0" y="0"/>
                </a:moveTo>
                <a:lnTo>
                  <a:pt x="8588012" y="0"/>
                </a:lnTo>
                <a:lnTo>
                  <a:pt x="8588012" y="29826"/>
                </a:lnTo>
                <a:lnTo>
                  <a:pt x="7884827" y="704850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42629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MultiColor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3A4E60-5ED1-4A3C-9BB0-37B8BA761032}"/>
              </a:ext>
            </a:extLst>
          </p:cNvPr>
          <p:cNvSpPr/>
          <p:nvPr userDrawn="1"/>
        </p:nvSpPr>
        <p:spPr>
          <a:xfrm>
            <a:off x="0" y="1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E85DF-F990-4953-93C0-1B4CF5904378}"/>
              </a:ext>
            </a:extLst>
          </p:cNvPr>
          <p:cNvSpPr/>
          <p:nvPr userDrawn="1"/>
        </p:nvSpPr>
        <p:spPr>
          <a:xfrm>
            <a:off x="4857750" y="0"/>
            <a:ext cx="428625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AF879-AD56-42BE-855E-3517AA046A1F}"/>
              </a:ext>
            </a:extLst>
          </p:cNvPr>
          <p:cNvSpPr/>
          <p:nvPr userDrawn="1"/>
        </p:nvSpPr>
        <p:spPr>
          <a:xfrm>
            <a:off x="-11634" y="-12700"/>
            <a:ext cx="6441009" cy="571500"/>
          </a:xfrm>
          <a:custGeom>
            <a:avLst/>
            <a:gdLst>
              <a:gd name="connsiteX0" fmla="*/ 0 w 8588012"/>
              <a:gd name="connsiteY0" fmla="*/ 0 h 704850"/>
              <a:gd name="connsiteX1" fmla="*/ 8588012 w 8588012"/>
              <a:gd name="connsiteY1" fmla="*/ 0 h 704850"/>
              <a:gd name="connsiteX2" fmla="*/ 8588012 w 8588012"/>
              <a:gd name="connsiteY2" fmla="*/ 29826 h 704850"/>
              <a:gd name="connsiteX3" fmla="*/ 7884827 w 8588012"/>
              <a:gd name="connsiteY3" fmla="*/ 704850 h 704850"/>
              <a:gd name="connsiteX4" fmla="*/ 0 w 8588012"/>
              <a:gd name="connsiteY4" fmla="*/ 704850 h 704850"/>
              <a:gd name="connsiteX5" fmla="*/ 0 w 8588012"/>
              <a:gd name="connsiteY5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8012" h="704850">
                <a:moveTo>
                  <a:pt x="0" y="0"/>
                </a:moveTo>
                <a:lnTo>
                  <a:pt x="8588012" y="0"/>
                </a:lnTo>
                <a:lnTo>
                  <a:pt x="8588012" y="29826"/>
                </a:lnTo>
                <a:lnTo>
                  <a:pt x="7884827" y="704850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90148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032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B703-5D01-45CE-B4E3-8915F9003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9144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8178D-BCC1-4FFB-ABFB-ECE2702C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3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BB703-5D01-45CE-B4E3-8915F9003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108" y="365129"/>
            <a:ext cx="4359244" cy="1325563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8178D-BCC1-4FFB-ABFB-ECE2702C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52C15EF8-3455-4195-B658-92B87E2F1C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9544" y="1"/>
            <a:ext cx="3654457" cy="5364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E2B9-E4EF-4784-82B6-4078CBA66969}" type="datetime1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LEFT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197B-8E36-4456-9B4B-841E69108782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571A9-9191-469E-9D5D-E301B283648D}"/>
              </a:ext>
            </a:extLst>
          </p:cNvPr>
          <p:cNvSpPr/>
          <p:nvPr userDrawn="1"/>
        </p:nvSpPr>
        <p:spPr>
          <a:xfrm>
            <a:off x="2278797" y="14"/>
            <a:ext cx="1578429" cy="189192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CF5C395-E478-42BA-8CFA-C4DF689509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278796" cy="4632178"/>
          </a:xfrm>
          <a:noFill/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8221" y="1891941"/>
            <a:ext cx="4971749" cy="1325563"/>
          </a:xfrm>
        </p:spPr>
        <p:txBody>
          <a:bodyPr>
            <a:normAutofit/>
          </a:bodyPr>
          <a:lstStyle>
            <a:lvl1pPr algn="l">
              <a:defRPr sz="33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3897D-0DF7-4338-B6F3-7317E5B76A71}"/>
              </a:ext>
            </a:extLst>
          </p:cNvPr>
          <p:cNvSpPr/>
          <p:nvPr userDrawn="1"/>
        </p:nvSpPr>
        <p:spPr>
          <a:xfrm>
            <a:off x="-11394" y="4632178"/>
            <a:ext cx="2301584" cy="2225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C31375-CD18-4F03-B67B-ACCDC11FF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7798" y="3429000"/>
            <a:ext cx="4204097" cy="2783264"/>
          </a:xfrm>
        </p:spPr>
        <p:txBody>
          <a:bodyPr>
            <a:normAutofit/>
          </a:bodyPr>
          <a:lstStyle>
            <a:lvl1pPr marL="0" indent="0">
              <a:buNone/>
              <a:defRPr sz="1181"/>
            </a:lvl1pPr>
          </a:lstStyle>
          <a:p>
            <a:pPr lvl="0"/>
            <a:r>
              <a:rPr lang="en-US" dirty="0"/>
              <a:t>Click to type</a:t>
            </a:r>
          </a:p>
        </p:txBody>
      </p:sp>
    </p:spTree>
    <p:extLst>
      <p:ext uri="{BB962C8B-B14F-4D97-AF65-F5344CB8AC3E}">
        <p14:creationId xmlns:p14="http://schemas.microsoft.com/office/powerpoint/2010/main" val="262191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C5D7-F55B-4778-A339-30FA2458C40F}" type="datetime1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F4E-145D-4B0C-AD76-CEB051029ED8}" type="datetime1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C1DD-2DEF-4AAE-B1C0-AB465328264E}" type="datetime1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5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6911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Clr>
                <a:srgbClr val="C00000"/>
              </a:buClr>
              <a:buSzPct val="75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109154"/>
            <a:ext cx="2133600" cy="365125"/>
          </a:xfrm>
        </p:spPr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3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18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1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08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76"/>
            <a:ext cx="8229600" cy="609601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n Right Color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197B-8E36-4456-9B4B-841E69108782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3897D-0DF7-4338-B6F3-7317E5B76A71}"/>
              </a:ext>
            </a:extLst>
          </p:cNvPr>
          <p:cNvSpPr/>
          <p:nvPr userDrawn="1"/>
        </p:nvSpPr>
        <p:spPr>
          <a:xfrm>
            <a:off x="6860008" y="4627844"/>
            <a:ext cx="2289188" cy="222582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B82A7E-9CF4-464D-A062-A97B689D65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4812" y="-17034"/>
            <a:ext cx="2289188" cy="46448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53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59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5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0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2009-0F0D-41D5-B0F9-928DFB617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3FA0D-8795-CD88-AAC0-0702BB98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1D4B-1259-8C44-1F23-165F8531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7B898-A956-3004-43FF-AEDA04DC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86978-3914-29D0-C71D-5B2724C8BA32}"/>
              </a:ext>
            </a:extLst>
          </p:cNvPr>
          <p:cNvSpPr/>
          <p:nvPr userDrawn="1"/>
        </p:nvSpPr>
        <p:spPr>
          <a:xfrm>
            <a:off x="-1" y="0"/>
            <a:ext cx="4572001" cy="6858000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79EE9-4CE8-53C9-CAD5-30F9F0A3E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0811A-7E49-98A0-34AC-CD821E94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5651D-381E-76DD-DC16-5B6B1C94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16391-E7DA-C196-1FE3-31C1939B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84C088-168F-CC88-2F6D-3BA52FBB79BB}"/>
              </a:ext>
            </a:extLst>
          </p:cNvPr>
          <p:cNvGrpSpPr/>
          <p:nvPr userDrawn="1"/>
        </p:nvGrpSpPr>
        <p:grpSpPr>
          <a:xfrm>
            <a:off x="5101549" y="869796"/>
            <a:ext cx="4731321" cy="4731321"/>
            <a:chOff x="6881191" y="154336"/>
            <a:chExt cx="6202018" cy="6202018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CBA5A0FB-04CC-59AA-AC6D-166ADE43E984}"/>
                </a:ext>
              </a:extLst>
            </p:cNvPr>
            <p:cNvSpPr/>
            <p:nvPr/>
          </p:nvSpPr>
          <p:spPr>
            <a:xfrm>
              <a:off x="6881191" y="154336"/>
              <a:ext cx="6202018" cy="6202018"/>
            </a:xfrm>
            <a:prstGeom prst="chord">
              <a:avLst>
                <a:gd name="adj1" fmla="val 2661654"/>
                <a:gd name="adj2" fmla="val 1893859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E894EA-9867-9B91-378E-9BC85266F9C4}"/>
                </a:ext>
              </a:extLst>
            </p:cNvPr>
            <p:cNvSpPr/>
            <p:nvPr/>
          </p:nvSpPr>
          <p:spPr>
            <a:xfrm>
              <a:off x="7470605" y="457200"/>
              <a:ext cx="4721395" cy="5553967"/>
            </a:xfrm>
            <a:custGeom>
              <a:avLst/>
              <a:gdLst>
                <a:gd name="connsiteX0" fmla="*/ 2607025 w 4432434"/>
                <a:gd name="connsiteY0" fmla="*/ 0 h 5214050"/>
                <a:gd name="connsiteX1" fmla="*/ 4265335 w 4432434"/>
                <a:gd name="connsiteY1" fmla="*/ 595318 h 5214050"/>
                <a:gd name="connsiteX2" fmla="*/ 4432434 w 4432434"/>
                <a:gd name="connsiteY2" fmla="*/ 747188 h 5214050"/>
                <a:gd name="connsiteX3" fmla="*/ 4432434 w 4432434"/>
                <a:gd name="connsiteY3" fmla="*/ 4466863 h 5214050"/>
                <a:gd name="connsiteX4" fmla="*/ 4265335 w 4432434"/>
                <a:gd name="connsiteY4" fmla="*/ 4618732 h 5214050"/>
                <a:gd name="connsiteX5" fmla="*/ 2607025 w 4432434"/>
                <a:gd name="connsiteY5" fmla="*/ 5214050 h 5214050"/>
                <a:gd name="connsiteX6" fmla="*/ 0 w 4432434"/>
                <a:gd name="connsiteY6" fmla="*/ 2607025 h 5214050"/>
                <a:gd name="connsiteX7" fmla="*/ 2607025 w 4432434"/>
                <a:gd name="connsiteY7" fmla="*/ 0 h 521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2434" h="5214050">
                  <a:moveTo>
                    <a:pt x="2607025" y="0"/>
                  </a:moveTo>
                  <a:cubicBezTo>
                    <a:pt x="3236946" y="0"/>
                    <a:pt x="3814687" y="223410"/>
                    <a:pt x="4265335" y="595318"/>
                  </a:cubicBezTo>
                  <a:lnTo>
                    <a:pt x="4432434" y="747188"/>
                  </a:lnTo>
                  <a:lnTo>
                    <a:pt x="4432434" y="4466863"/>
                  </a:lnTo>
                  <a:lnTo>
                    <a:pt x="4265335" y="4618732"/>
                  </a:lnTo>
                  <a:cubicBezTo>
                    <a:pt x="3814687" y="4990640"/>
                    <a:pt x="3236946" y="5214050"/>
                    <a:pt x="2607025" y="5214050"/>
                  </a:cubicBezTo>
                  <a:cubicBezTo>
                    <a:pt x="1167205" y="5214050"/>
                    <a:pt x="0" y="4046845"/>
                    <a:pt x="0" y="2607025"/>
                  </a:cubicBezTo>
                  <a:cubicBezTo>
                    <a:pt x="0" y="1167205"/>
                    <a:pt x="1167205" y="0"/>
                    <a:pt x="260702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4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4D21C-AD1E-E287-BBDF-77B5AC74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05710-81FA-A2C0-194B-0D83B373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AABC5-D847-C341-0991-C0D2D46F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2EFFBD-C5B7-EE5C-3A96-2B5D3AA62E56}"/>
              </a:ext>
            </a:extLst>
          </p:cNvPr>
          <p:cNvSpPr/>
          <p:nvPr userDrawn="1"/>
        </p:nvSpPr>
        <p:spPr>
          <a:xfrm>
            <a:off x="6136318" y="1618834"/>
            <a:ext cx="2700664" cy="3879050"/>
          </a:xfrm>
          <a:prstGeom prst="rect">
            <a:avLst/>
          </a:prstGeom>
          <a:gradFill flip="none" rotWithShape="1">
            <a:gsLst>
              <a:gs pos="0">
                <a:srgbClr val="FF771F"/>
              </a:gs>
              <a:gs pos="66000">
                <a:srgbClr val="FF771F"/>
              </a:gs>
              <a:gs pos="37000">
                <a:srgbClr val="FF7111"/>
              </a:gs>
              <a:gs pos="100000">
                <a:srgbClr val="FF7111">
                  <a:alpha val="71000"/>
                </a:srgb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desk&#10;&#10;Description automatically generated">
            <a:extLst>
              <a:ext uri="{FF2B5EF4-FFF2-40B4-BE49-F238E27FC236}">
                <a16:creationId xmlns:a16="http://schemas.microsoft.com/office/drawing/2014/main" id="{2C33AACE-634B-89D7-ADA7-878C19131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5" t="9107"/>
          <a:stretch/>
        </p:blipFill>
        <p:spPr>
          <a:xfrm>
            <a:off x="3221668" y="1618834"/>
            <a:ext cx="2700664" cy="387904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37F0DF-FE7D-8EF1-B325-88C26B515837}"/>
              </a:ext>
            </a:extLst>
          </p:cNvPr>
          <p:cNvSpPr/>
          <p:nvPr userDrawn="1"/>
        </p:nvSpPr>
        <p:spPr>
          <a:xfrm>
            <a:off x="334310" y="1618833"/>
            <a:ext cx="160854" cy="3879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1C3818-9E1C-09BA-1932-6CBB6B77FC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7" y="1619620"/>
            <a:ext cx="2513013" cy="3878263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1200"/>
              </a:spcBef>
              <a:buNone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00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BE4BE-5569-56E6-235A-46C436E2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A38CB-8CA6-F54E-C4CE-84733486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06FB4-080E-9370-294D-25391CED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hand with a computer and a keyboard&#10;&#10;Description automatically generated">
            <a:extLst>
              <a:ext uri="{FF2B5EF4-FFF2-40B4-BE49-F238E27FC236}">
                <a16:creationId xmlns:a16="http://schemas.microsoft.com/office/drawing/2014/main" id="{6278D54B-A354-997E-389E-4C3F7794C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076"/>
            <a:ext cx="3585496" cy="23897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D63E71-7801-A6BA-BB0D-0399715B0C2B}"/>
              </a:ext>
            </a:extLst>
          </p:cNvPr>
          <p:cNvSpPr/>
          <p:nvPr userDrawn="1"/>
        </p:nvSpPr>
        <p:spPr>
          <a:xfrm rot="16200000">
            <a:off x="5169884" y="755685"/>
            <a:ext cx="2389732" cy="5558503"/>
          </a:xfrm>
          <a:prstGeom prst="rect">
            <a:avLst/>
          </a:prstGeom>
          <a:gradFill flip="none" rotWithShape="1">
            <a:gsLst>
              <a:gs pos="0">
                <a:srgbClr val="FF6805"/>
              </a:gs>
              <a:gs pos="54000">
                <a:srgbClr val="FF7111"/>
              </a:gs>
              <a:gs pos="100000">
                <a:schemeClr val="accent3">
                  <a:lumMod val="61000"/>
                  <a:lumOff val="39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FBAB9-6171-915A-DFD4-CACF5AF3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77179-8C1C-B360-5726-AE9D3D0C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7BE2B-78AB-D169-7A6C-199467EE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D53B487-FE23-C1BE-2F0E-283FE6D21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33031"/>
          <a:stretch/>
        </p:blipFill>
        <p:spPr>
          <a:xfrm>
            <a:off x="3527685" y="0"/>
            <a:ext cx="2587365" cy="6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E1215E-D8A4-41E5-BA1D-21B4589C4EE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3887393" y="4"/>
            <a:ext cx="5256609" cy="6857999"/>
          </a:xfrm>
          <a:custGeom>
            <a:avLst/>
            <a:gdLst>
              <a:gd name="connsiteX0" fmla="*/ 0 w 7008812"/>
              <a:gd name="connsiteY0" fmla="*/ 0 h 6857999"/>
              <a:gd name="connsiteX1" fmla="*/ 7008812 w 7008812"/>
              <a:gd name="connsiteY1" fmla="*/ 0 h 6857999"/>
              <a:gd name="connsiteX2" fmla="*/ 7008812 w 7008812"/>
              <a:gd name="connsiteY2" fmla="*/ 6857999 h 6857999"/>
              <a:gd name="connsiteX3" fmla="*/ 0 w 7008812"/>
              <a:gd name="connsiteY3" fmla="*/ 6857999 h 6857999"/>
              <a:gd name="connsiteX4" fmla="*/ 0 w 7008812"/>
              <a:gd name="connsiteY4" fmla="*/ 5168246 h 6857999"/>
              <a:gd name="connsiteX5" fmla="*/ 2546791 w 7008812"/>
              <a:gd name="connsiteY5" fmla="*/ 5168246 h 6857999"/>
              <a:gd name="connsiteX6" fmla="*/ 2546791 w 7008812"/>
              <a:gd name="connsiteY6" fmla="*/ 1689755 h 6857999"/>
              <a:gd name="connsiteX7" fmla="*/ 0 w 7008812"/>
              <a:gd name="connsiteY7" fmla="*/ 168975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8812" h="6857999">
                <a:moveTo>
                  <a:pt x="0" y="0"/>
                </a:moveTo>
                <a:lnTo>
                  <a:pt x="7008812" y="0"/>
                </a:lnTo>
                <a:lnTo>
                  <a:pt x="7008812" y="6857999"/>
                </a:lnTo>
                <a:lnTo>
                  <a:pt x="0" y="6857999"/>
                </a:lnTo>
                <a:lnTo>
                  <a:pt x="0" y="5168246"/>
                </a:lnTo>
                <a:lnTo>
                  <a:pt x="2546791" y="5168246"/>
                </a:lnTo>
                <a:lnTo>
                  <a:pt x="2546791" y="1689755"/>
                </a:lnTo>
                <a:lnTo>
                  <a:pt x="0" y="1689755"/>
                </a:lnTo>
                <a:close/>
              </a:path>
            </a:pathLst>
          </a:custGeom>
          <a:ln w="57150">
            <a:noFill/>
          </a:ln>
        </p:spPr>
        <p:txBody>
          <a:bodyPr wrap="square" anchor="t">
            <a:noAutofit/>
          </a:bodyPr>
          <a:lstStyle>
            <a:lvl1pPr marL="0" indent="0">
              <a:buNone/>
              <a:defRPr sz="1350"/>
            </a:lvl1pPr>
            <a:lvl2pPr marL="192867" indent="0">
              <a:buNone/>
              <a:defRPr sz="1181"/>
            </a:lvl2pPr>
            <a:lvl3pPr marL="385734" indent="0">
              <a:buNone/>
              <a:defRPr sz="1013"/>
            </a:lvl3pPr>
            <a:lvl4pPr marL="578600" indent="0">
              <a:buNone/>
              <a:defRPr sz="844"/>
            </a:lvl4pPr>
            <a:lvl5pPr marL="771468" indent="0">
              <a:buNone/>
              <a:defRPr sz="844"/>
            </a:lvl5pPr>
            <a:lvl6pPr marL="964334" indent="0">
              <a:buNone/>
              <a:defRPr sz="844"/>
            </a:lvl6pPr>
            <a:lvl7pPr marL="1157201" indent="0">
              <a:buNone/>
              <a:defRPr sz="844"/>
            </a:lvl7pPr>
            <a:lvl8pPr marL="1350068" indent="0">
              <a:buNone/>
              <a:defRPr sz="844"/>
            </a:lvl8pPr>
            <a:lvl9pPr marL="1542935" indent="0">
              <a:buNone/>
              <a:defRPr sz="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0456-3FC3-4767-9483-1E073448F788}" type="datetime1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F70A-7711-451D-A0CC-016E956115A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260ABBF-A19A-4EC4-8481-994A659604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657" y="597748"/>
            <a:ext cx="2584847" cy="1710886"/>
          </a:xfrm>
        </p:spPr>
        <p:txBody>
          <a:bodyPr>
            <a:normAutofit/>
          </a:bodyPr>
          <a:lstStyle>
            <a:lvl1pPr marL="0" indent="0">
              <a:buNone/>
              <a:defRPr sz="33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34B1273-EA5E-47DB-A5CA-E3242419DC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126" y="2924229"/>
            <a:ext cx="4416089" cy="189287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4341-611F-4A9B-BD03-4C78A111D830}" type="datetime1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4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66" r:id="rId2"/>
    <p:sldLayoutId id="2147483765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669" r:id="rId9"/>
    <p:sldLayoutId id="2147483717" r:id="rId10"/>
    <p:sldLayoutId id="2147483762" r:id="rId11"/>
    <p:sldLayoutId id="2147483767" r:id="rId12"/>
    <p:sldLayoutId id="2147483753" r:id="rId13"/>
    <p:sldLayoutId id="2147483764" r:id="rId14"/>
    <p:sldLayoutId id="2147483766" r:id="rId15"/>
    <p:sldLayoutId id="2147483761" r:id="rId16"/>
    <p:sldLayoutId id="2147483673" r:id="rId17"/>
    <p:sldLayoutId id="2147483763" r:id="rId18"/>
    <p:sldLayoutId id="2147483748" r:id="rId19"/>
    <p:sldLayoutId id="2147483750" r:id="rId20"/>
    <p:sldLayoutId id="2147483751" r:id="rId21"/>
    <p:sldLayoutId id="2147483754" r:id="rId22"/>
    <p:sldLayoutId id="2147483755" r:id="rId23"/>
  </p:sldLayoutIdLst>
  <p:hf hdr="0" ftr="0" dt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3300" b="1" kern="1200" cap="all" spc="113" baseline="0">
          <a:solidFill>
            <a:schemeClr val="tx1">
              <a:lumMod val="75000"/>
              <a:lumOff val="25000"/>
            </a:schemeClr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278" y="6356350"/>
            <a:ext cx="5115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2009-0F0D-41D5-B0F9-928DFB617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90136F1B-3589-F06D-135B-6E325E814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9318" r="33688" b="11433"/>
          <a:stretch/>
        </p:blipFill>
        <p:spPr>
          <a:xfrm>
            <a:off x="4081388" y="0"/>
            <a:ext cx="631567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561996-0C6A-AC14-571E-3E5533460D66}"/>
              </a:ext>
            </a:extLst>
          </p:cNvPr>
          <p:cNvSpPr txBox="1"/>
          <p:nvPr/>
        </p:nvSpPr>
        <p:spPr>
          <a:xfrm>
            <a:off x="362857" y="1809444"/>
            <a:ext cx="4209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TIME </a:t>
            </a:r>
          </a:p>
          <a:p>
            <a:pPr algn="l"/>
            <a:r>
              <a:rPr lang="en-US" sz="3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MANAGEMENT </a:t>
            </a:r>
          </a:p>
          <a:p>
            <a:pPr algn="l"/>
            <a:r>
              <a:rPr lang="en-US" sz="3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HABITS OF </a:t>
            </a:r>
          </a:p>
          <a:p>
            <a:pPr algn="l"/>
            <a:r>
              <a:rPr lang="en-US" sz="3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HIGH ACHIEVERS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81C3A-42FC-DE5C-7BE7-BF440203B8A1}"/>
              </a:ext>
            </a:extLst>
          </p:cNvPr>
          <p:cNvSpPr/>
          <p:nvPr/>
        </p:nvSpPr>
        <p:spPr>
          <a:xfrm>
            <a:off x="4847771" y="0"/>
            <a:ext cx="5549294" cy="68580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E7BF4C-36ED-6F31-762D-A9A9C22926BC}"/>
              </a:ext>
            </a:extLst>
          </p:cNvPr>
          <p:cNvSpPr txBox="1"/>
          <p:nvPr/>
        </p:nvSpPr>
        <p:spPr>
          <a:xfrm>
            <a:off x="362857" y="4952045"/>
            <a:ext cx="32488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JULIE YOUNKIN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LEADERSHIP DEVELOPMENT </a:t>
            </a:r>
          </a:p>
          <a:p>
            <a:pPr algn="l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CONSULTANT</a:t>
            </a:r>
          </a:p>
          <a:p>
            <a:pPr algn="l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2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1717" y="57424"/>
            <a:ext cx="515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Interruptions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5B1-2D32-46F5-A524-7DF1B42F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7F7C2-55A9-4243-936C-47A9965A68B0}"/>
              </a:ext>
            </a:extLst>
          </p:cNvPr>
          <p:cNvSpPr/>
          <p:nvPr/>
        </p:nvSpPr>
        <p:spPr>
          <a:xfrm>
            <a:off x="1014934" y="467117"/>
            <a:ext cx="7114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 INTERRUPTIONS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7111"/>
                </a:solidFill>
                <a:latin typeface="Calibri"/>
              </a:rPr>
              <a:t>THROUGH EFFECTIVE COMMUNICATIONS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AF9D4-97A2-4A4F-8D58-F3419C9214DB}"/>
              </a:ext>
            </a:extLst>
          </p:cNvPr>
          <p:cNvSpPr txBox="1"/>
          <p:nvPr/>
        </p:nvSpPr>
        <p:spPr>
          <a:xfrm>
            <a:off x="1577974" y="2447299"/>
            <a:ext cx="6257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and communicate your objective with co-workers and manager.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Trade ‘focus time’ / ‘deep work’ with others.</a:t>
            </a:r>
          </a:p>
        </p:txBody>
      </p:sp>
    </p:spTree>
    <p:extLst>
      <p:ext uri="{BB962C8B-B14F-4D97-AF65-F5344CB8AC3E}">
        <p14:creationId xmlns:p14="http://schemas.microsoft.com/office/powerpoint/2010/main" val="22323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01717" y="57424"/>
            <a:ext cx="515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Interruptions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5B1-2D32-46F5-A524-7DF1B42F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F7F7C2-55A9-4243-936C-47A9965A68B0}"/>
              </a:ext>
            </a:extLst>
          </p:cNvPr>
          <p:cNvSpPr/>
          <p:nvPr/>
        </p:nvSpPr>
        <p:spPr>
          <a:xfrm>
            <a:off x="1014934" y="467117"/>
            <a:ext cx="7114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 INTERRUPTIONS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7111"/>
                </a:solidFill>
                <a:latin typeface="Calibri"/>
              </a:rPr>
              <a:t>THROUGH EFFECTIVE COMMUNICATIONS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5DF9AD-F9A2-40CE-BF42-9160AEDA37D4}"/>
              </a:ext>
            </a:extLst>
          </p:cNvPr>
          <p:cNvSpPr/>
          <p:nvPr/>
        </p:nvSpPr>
        <p:spPr>
          <a:xfrm>
            <a:off x="1014934" y="2508276"/>
            <a:ext cx="716280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the other party you’re trying not to break focus.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Negotiate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a time when you can get back to them about the issue.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7111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Follow Up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other party when you promised.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EECCCD-3045-4FDE-86A3-33578B314C32}"/>
              </a:ext>
            </a:extLst>
          </p:cNvPr>
          <p:cNvSpPr txBox="1"/>
          <p:nvPr/>
        </p:nvSpPr>
        <p:spPr>
          <a:xfrm>
            <a:off x="1" y="1985056"/>
            <a:ext cx="9144000" cy="5232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THE ‘POP-IN’ INTERRUPTIONS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8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3560D-01F5-424C-8C6A-AD5FC56BAD07}"/>
              </a:ext>
            </a:extLst>
          </p:cNvPr>
          <p:cNvSpPr/>
          <p:nvPr/>
        </p:nvSpPr>
        <p:spPr>
          <a:xfrm>
            <a:off x="5808134" y="92357"/>
            <a:ext cx="3094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7DBED-A251-472E-8A1D-7C9B9D345951}"/>
              </a:ext>
            </a:extLst>
          </p:cNvPr>
          <p:cNvSpPr txBox="1"/>
          <p:nvPr/>
        </p:nvSpPr>
        <p:spPr>
          <a:xfrm>
            <a:off x="5435633" y="2363815"/>
            <a:ext cx="3466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assigning time slots to your calendar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defending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those scheduled times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to get more done.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72F2BB-9B1D-43E1-9DBF-CAB7FC07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9EF1D14E-0C90-60D6-D1C0-A7B4805500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586"/>
            <a:ext cx="4832641" cy="32881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51E555-4559-9A10-8F76-1E0ACA34442F}"/>
              </a:ext>
            </a:extLst>
          </p:cNvPr>
          <p:cNvSpPr/>
          <p:nvPr/>
        </p:nvSpPr>
        <p:spPr>
          <a:xfrm>
            <a:off x="1014934" y="525716"/>
            <a:ext cx="7114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7111"/>
                </a:solidFill>
                <a:latin typeface="Calibri"/>
              </a:rPr>
              <a:t>MANAGE YOUR TIME – MANAGE YOUR LIFE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2793" y="89788"/>
            <a:ext cx="5884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Holistic Approach to Managing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A7DF9-0118-4219-8925-79788CC394C7}"/>
              </a:ext>
            </a:extLst>
          </p:cNvPr>
          <p:cNvSpPr txBox="1"/>
          <p:nvPr/>
        </p:nvSpPr>
        <p:spPr>
          <a:xfrm>
            <a:off x="300692" y="868070"/>
            <a:ext cx="8386107" cy="132664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R="0" lvl="1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thoughtfully planning and preparing for:</a:t>
            </a:r>
          </a:p>
          <a:p>
            <a:pPr marL="914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75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8180C-23E4-0DBA-09D0-02FD2F8B3FBF}"/>
              </a:ext>
            </a:extLst>
          </p:cNvPr>
          <p:cNvSpPr txBox="1"/>
          <p:nvPr/>
        </p:nvSpPr>
        <p:spPr>
          <a:xfrm>
            <a:off x="1697693" y="2409292"/>
            <a:ext cx="4207807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time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time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Planning/prep time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time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59987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182" y="79248"/>
            <a:ext cx="2690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4C703-95E0-9C72-3389-D8CC3484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" y="1269916"/>
            <a:ext cx="8985942" cy="48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6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182" y="79248"/>
            <a:ext cx="2690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F8569-9902-CCD3-1B46-73CEB4B6E4FC}"/>
              </a:ext>
            </a:extLst>
          </p:cNvPr>
          <p:cNvSpPr txBox="1"/>
          <p:nvPr/>
        </p:nvSpPr>
        <p:spPr>
          <a:xfrm>
            <a:off x="0" y="2921625"/>
            <a:ext cx="9144000" cy="1446550"/>
          </a:xfrm>
          <a:prstGeom prst="rect">
            <a:avLst/>
          </a:prstGeom>
          <a:solidFill>
            <a:srgbClr val="FF71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SCHEDULE TOUGHEST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ITEMS EARLY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EF7F3-BF18-70B4-CB1C-4B8345479A05}"/>
              </a:ext>
            </a:extLst>
          </p:cNvPr>
          <p:cNvSpPr/>
          <p:nvPr/>
        </p:nvSpPr>
        <p:spPr>
          <a:xfrm>
            <a:off x="0" y="85591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 SCHEDULING PRO TIP</a:t>
            </a:r>
          </a:p>
        </p:txBody>
      </p:sp>
    </p:spTree>
    <p:extLst>
      <p:ext uri="{BB962C8B-B14F-4D97-AF65-F5344CB8AC3E}">
        <p14:creationId xmlns:p14="http://schemas.microsoft.com/office/powerpoint/2010/main" val="34843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5C9FBF1-8F0F-4C38-ABC4-8139FB1D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My Energy Clock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6FEFB-EE7F-484E-BE56-00FB6D4C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 close up of a clock&#10;&#10;Description automatically generated">
            <a:extLst>
              <a:ext uri="{FF2B5EF4-FFF2-40B4-BE49-F238E27FC236}">
                <a16:creationId xmlns:a16="http://schemas.microsoft.com/office/drawing/2014/main" id="{267F8732-B557-43E3-A179-7ED70AA2B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t="2641" r="16171" b="3086"/>
          <a:stretch/>
        </p:blipFill>
        <p:spPr>
          <a:xfrm>
            <a:off x="602238" y="1180828"/>
            <a:ext cx="4399723" cy="4358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6488A5-4C86-45DB-A7B1-3E68CEEAAAAF}"/>
              </a:ext>
            </a:extLst>
          </p:cNvPr>
          <p:cNvSpPr txBox="1"/>
          <p:nvPr/>
        </p:nvSpPr>
        <p:spPr>
          <a:xfrm>
            <a:off x="6228756" y="2041687"/>
            <a:ext cx="2598252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Alert/Focused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Cruise Control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Distracted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Slower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922DC5E-2ACF-4073-8E13-2ED279AA9F25}"/>
              </a:ext>
            </a:extLst>
          </p:cNvPr>
          <p:cNvSpPr>
            <a:spLocks noChangeAspect="1"/>
          </p:cNvSpPr>
          <p:nvPr/>
        </p:nvSpPr>
        <p:spPr>
          <a:xfrm>
            <a:off x="5860484" y="2274304"/>
            <a:ext cx="303502" cy="28793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5208EC-9F1F-4AA4-976C-CE12C5CF8D4D}"/>
              </a:ext>
            </a:extLst>
          </p:cNvPr>
          <p:cNvSpPr>
            <a:spLocks noChangeAspect="1"/>
          </p:cNvSpPr>
          <p:nvPr/>
        </p:nvSpPr>
        <p:spPr>
          <a:xfrm>
            <a:off x="5880513" y="2817193"/>
            <a:ext cx="303502" cy="28793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F91934-3A11-4AA9-B107-2A50F785565C}"/>
              </a:ext>
            </a:extLst>
          </p:cNvPr>
          <p:cNvSpPr>
            <a:spLocks noChangeAspect="1"/>
          </p:cNvSpPr>
          <p:nvPr/>
        </p:nvSpPr>
        <p:spPr>
          <a:xfrm>
            <a:off x="5880513" y="3360082"/>
            <a:ext cx="303502" cy="2879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D54775-86B5-43AE-8784-27AACE6A7D6C}"/>
              </a:ext>
            </a:extLst>
          </p:cNvPr>
          <p:cNvSpPr>
            <a:spLocks noChangeAspect="1"/>
          </p:cNvSpPr>
          <p:nvPr/>
        </p:nvSpPr>
        <p:spPr>
          <a:xfrm>
            <a:off x="5880513" y="3902971"/>
            <a:ext cx="303502" cy="2879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48274B-0C7D-5FAA-F6AC-4FB60EAE1611}"/>
              </a:ext>
            </a:extLst>
          </p:cNvPr>
          <p:cNvGrpSpPr/>
          <p:nvPr/>
        </p:nvGrpSpPr>
        <p:grpSpPr>
          <a:xfrm>
            <a:off x="1562308" y="2559466"/>
            <a:ext cx="1981200" cy="833960"/>
            <a:chOff x="1562308" y="2559466"/>
            <a:chExt cx="1981200" cy="83396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F55F25-59AE-0F1F-02FB-C2709C25CC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6097" y="2559466"/>
              <a:ext cx="539478" cy="83396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6616F5-66C7-2D52-386C-6C090F9BDABF}"/>
                </a:ext>
              </a:extLst>
            </p:cNvPr>
            <p:cNvSpPr txBox="1"/>
            <p:nvPr/>
          </p:nvSpPr>
          <p:spPr>
            <a:xfrm>
              <a:off x="1562308" y="2932993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Alert/Focused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D6C9D5-2177-697D-924C-429C19C2807D}"/>
              </a:ext>
            </a:extLst>
          </p:cNvPr>
          <p:cNvGrpSpPr/>
          <p:nvPr/>
        </p:nvGrpSpPr>
        <p:grpSpPr>
          <a:xfrm>
            <a:off x="1721881" y="3333130"/>
            <a:ext cx="1123692" cy="616326"/>
            <a:chOff x="1721881" y="3333130"/>
            <a:chExt cx="1123692" cy="6163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E3D0EA9-0520-567E-3DCB-D27E6EA29F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6622" y="3333130"/>
              <a:ext cx="1078951" cy="6029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0A29D54-0592-5007-73C4-E0345772DE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3575" y="3399383"/>
              <a:ext cx="903470" cy="5500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D9DD70-D48E-1FA6-EE36-FCBE539824E5}"/>
                </a:ext>
              </a:extLst>
            </p:cNvPr>
            <p:cNvSpPr txBox="1"/>
            <p:nvPr/>
          </p:nvSpPr>
          <p:spPr>
            <a:xfrm>
              <a:off x="1721881" y="3404804"/>
              <a:ext cx="8310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Slower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72782B-14A1-C0EC-372C-DF46A0AA9262}"/>
              </a:ext>
            </a:extLst>
          </p:cNvPr>
          <p:cNvGrpSpPr/>
          <p:nvPr/>
        </p:nvGrpSpPr>
        <p:grpSpPr>
          <a:xfrm>
            <a:off x="2837045" y="2546109"/>
            <a:ext cx="1380524" cy="844607"/>
            <a:chOff x="2837045" y="2546109"/>
            <a:chExt cx="1380524" cy="8446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9E6DD25-848E-77ED-7587-250EF08DC3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7045" y="2546109"/>
              <a:ext cx="499531" cy="841896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7538C1-3763-1164-EC44-350A90A85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573" y="2976446"/>
              <a:ext cx="878552" cy="41427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C1DC7C-F7CF-D19C-745B-CCAA5B862F73}"/>
                </a:ext>
              </a:extLst>
            </p:cNvPr>
            <p:cNvSpPr txBox="1"/>
            <p:nvPr/>
          </p:nvSpPr>
          <p:spPr>
            <a:xfrm rot="19791154">
              <a:off x="2859792" y="2731392"/>
              <a:ext cx="13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Pro" panose="03050502040302030504" pitchFamily="66" charset="0"/>
                  <a:ea typeface="+mn-ea"/>
                  <a:cs typeface="Dreaming Outloud Pro" panose="03050502040302030504" pitchFamily="66" charset="0"/>
                </a:rPr>
                <a:t>Distracted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0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5CDFC-2AA7-9936-4DEB-17D98951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EA06C2D-1867-7784-99B7-0EE6617EC1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E17302-84DF-AB08-94FB-BCF4518A9251}"/>
              </a:ext>
            </a:extLst>
          </p:cNvPr>
          <p:cNvSpPr/>
          <p:nvPr/>
        </p:nvSpPr>
        <p:spPr>
          <a:xfrm>
            <a:off x="571500" y="1574652"/>
            <a:ext cx="8089900" cy="431814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BC9C8-4325-F836-A79E-75677C1A030E}"/>
              </a:ext>
            </a:extLst>
          </p:cNvPr>
          <p:cNvSpPr txBox="1"/>
          <p:nvPr/>
        </p:nvSpPr>
        <p:spPr>
          <a:xfrm>
            <a:off x="574549" y="1642912"/>
            <a:ext cx="7994902" cy="431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 1)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There is no agenda. If there is one, people are allowed to</a:t>
            </a:r>
          </a:p>
          <a:p>
            <a:pPr lvl="0">
              <a:buClr>
                <a:srgbClr val="C00000"/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go off track.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2)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don’t start and end on time.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3)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 are not prepared.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4)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Participants are not held accountable (Who’s doing what?)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5)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length of the meeting is wrong.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6)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Status updates are inconsistent.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FD5E9-90F5-77AF-71E8-509DF161FC98}"/>
              </a:ext>
            </a:extLst>
          </p:cNvPr>
          <p:cNvSpPr/>
          <p:nvPr/>
        </p:nvSpPr>
        <p:spPr>
          <a:xfrm>
            <a:off x="0" y="525716"/>
            <a:ext cx="9144000" cy="5232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7111"/>
                </a:solidFill>
                <a:latin typeface="Calibri"/>
              </a:rPr>
              <a:t>6 REASONS PEOPLE HATE MEETINGS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4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5CDFC-2AA7-9936-4DEB-17D98951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17302-84DF-AB08-94FB-BCF4518A9251}"/>
              </a:ext>
            </a:extLst>
          </p:cNvPr>
          <p:cNvSpPr/>
          <p:nvPr/>
        </p:nvSpPr>
        <p:spPr>
          <a:xfrm>
            <a:off x="479551" y="2332040"/>
            <a:ext cx="8089900" cy="357346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BC9C8-4325-F836-A79E-75677C1A030E}"/>
              </a:ext>
            </a:extLst>
          </p:cNvPr>
          <p:cNvSpPr txBox="1"/>
          <p:nvPr/>
        </p:nvSpPr>
        <p:spPr>
          <a:xfrm>
            <a:off x="1319275" y="2105561"/>
            <a:ext cx="71960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ts val="1200"/>
              </a:spcBef>
              <a:buClr>
                <a:srgbClr val="FF7111"/>
              </a:buClr>
              <a:buAutoNum type="arabicParenR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What have I accomplished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buClr>
                <a:srgbClr val="FF7111"/>
              </a:buClr>
              <a:buAutoNum type="arabicParenR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challenges am I facing</a:t>
            </a:r>
          </a:p>
          <a:p>
            <a:pPr marL="457200" lvl="0" indent="-457200">
              <a:lnSpc>
                <a:spcPct val="150000"/>
              </a:lnSpc>
              <a:spcBef>
                <a:spcPts val="1200"/>
              </a:spcBef>
              <a:buClr>
                <a:srgbClr val="FF7111"/>
              </a:buClr>
              <a:buAutoNum type="arabicParenR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am I overcoming them</a:t>
            </a:r>
          </a:p>
          <a:p>
            <a:pPr marL="457200" lvl="0" indent="-457200">
              <a:spcBef>
                <a:spcPts val="1200"/>
              </a:spcBef>
              <a:buClr>
                <a:srgbClr val="FF7111"/>
              </a:buClr>
              <a:buAutoNum type="arabicParenR"/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am expecting to accomplish __________</a:t>
            </a:r>
          </a:p>
          <a:p>
            <a:pPr lvl="0">
              <a:spcBef>
                <a:spcPts val="1200"/>
              </a:spcBef>
              <a:buClr>
                <a:srgbClr val="C00000"/>
              </a:buClr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by ______________.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FD5E9-90F5-77AF-71E8-509DF161FC98}"/>
              </a:ext>
            </a:extLst>
          </p:cNvPr>
          <p:cNvSpPr/>
          <p:nvPr/>
        </p:nvSpPr>
        <p:spPr>
          <a:xfrm>
            <a:off x="0" y="525716"/>
            <a:ext cx="9144000" cy="52322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7111"/>
                </a:solidFill>
                <a:latin typeface="Calibri"/>
              </a:rPr>
              <a:t>STANDARDIZE THE ‘STATUS UPDATE’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1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E50DD-2F44-CFEF-E822-1662D188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D0BC2-4391-5CEB-0C8D-F0F3CD06452F}"/>
              </a:ext>
            </a:extLst>
          </p:cNvPr>
          <p:cNvSpPr txBox="1"/>
          <p:nvPr/>
        </p:nvSpPr>
        <p:spPr>
          <a:xfrm>
            <a:off x="2178050" y="1308100"/>
            <a:ext cx="530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TASKING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INTERRUPTIONS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SCHEDULING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CLOCK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MEETINGS</a:t>
            </a:r>
          </a:p>
        </p:txBody>
      </p:sp>
    </p:spTree>
    <p:extLst>
      <p:ext uri="{BB962C8B-B14F-4D97-AF65-F5344CB8AC3E}">
        <p14:creationId xmlns:p14="http://schemas.microsoft.com/office/powerpoint/2010/main" val="345073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E50DD-2F44-CFEF-E822-1662D188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</a:t>
            </a:r>
            <a:fld id="{C0C8F70A-7711-451D-A0CC-016E956115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D0BC2-4391-5CEB-0C8D-F0F3CD06452F}"/>
              </a:ext>
            </a:extLst>
          </p:cNvPr>
          <p:cNvSpPr txBox="1"/>
          <p:nvPr/>
        </p:nvSpPr>
        <p:spPr>
          <a:xfrm>
            <a:off x="1917700" y="1443841"/>
            <a:ext cx="530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TASKING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INTERRUPTIONS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SCHEDULING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CLOCK</a:t>
            </a: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l">
              <a:buClr>
                <a:srgbClr val="FF711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MEETINGS</a:t>
            </a:r>
          </a:p>
        </p:txBody>
      </p:sp>
    </p:spTree>
    <p:extLst>
      <p:ext uri="{BB962C8B-B14F-4D97-AF65-F5344CB8AC3E}">
        <p14:creationId xmlns:p14="http://schemas.microsoft.com/office/powerpoint/2010/main" val="203011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90136F1B-3589-F06D-135B-6E325E81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19318" r="33688" b="11433"/>
          <a:stretch/>
        </p:blipFill>
        <p:spPr>
          <a:xfrm>
            <a:off x="4081388" y="0"/>
            <a:ext cx="631567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561996-0C6A-AC14-571E-3E5533460D66}"/>
              </a:ext>
            </a:extLst>
          </p:cNvPr>
          <p:cNvSpPr txBox="1"/>
          <p:nvPr/>
        </p:nvSpPr>
        <p:spPr>
          <a:xfrm>
            <a:off x="299886" y="2063444"/>
            <a:ext cx="4209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THANK</a:t>
            </a:r>
          </a:p>
          <a:p>
            <a:pPr algn="ctr"/>
            <a:r>
              <a:rPr lang="en-US" sz="66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YOU!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81C3A-42FC-DE5C-7BE7-BF440203B8A1}"/>
              </a:ext>
            </a:extLst>
          </p:cNvPr>
          <p:cNvSpPr/>
          <p:nvPr/>
        </p:nvSpPr>
        <p:spPr>
          <a:xfrm>
            <a:off x="4936671" y="0"/>
            <a:ext cx="5549294" cy="685800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AB5FC-E083-FB02-9953-FCEB3E0283ED}"/>
              </a:ext>
            </a:extLst>
          </p:cNvPr>
          <p:cNvSpPr txBox="1"/>
          <p:nvPr/>
        </p:nvSpPr>
        <p:spPr>
          <a:xfrm>
            <a:off x="743650" y="5165229"/>
            <a:ext cx="32488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JULIE YOUNKIN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LEADERSHIP DEVELOPMENT 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Cond" panose="020B0506020202020204" pitchFamily="34" charset="0"/>
              </a:rPr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47307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9455" y="85646"/>
            <a:ext cx="75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Benefits of Single Tasking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D97D3-22BE-4B5F-B51C-5694AD0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821" y="6788745"/>
            <a:ext cx="51152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618BC-C78B-4051-A724-5608E516586A}"/>
              </a:ext>
            </a:extLst>
          </p:cNvPr>
          <p:cNvSpPr/>
          <p:nvPr/>
        </p:nvSpPr>
        <p:spPr>
          <a:xfrm>
            <a:off x="1219727" y="2022542"/>
            <a:ext cx="7070304" cy="315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Tasking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the practice of doing one activity at a time with no interruptions until the task is complete or a significant time has elapsed.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241A2-A8BD-B282-84AF-3CC748582E6C}"/>
              </a:ext>
            </a:extLst>
          </p:cNvPr>
          <p:cNvSpPr/>
          <p:nvPr/>
        </p:nvSpPr>
        <p:spPr>
          <a:xfrm>
            <a:off x="4009292" y="147201"/>
            <a:ext cx="51347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711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SINGLE TASKING</a:t>
            </a:r>
          </a:p>
        </p:txBody>
      </p:sp>
    </p:spTree>
    <p:extLst>
      <p:ext uri="{BB962C8B-B14F-4D97-AF65-F5344CB8AC3E}">
        <p14:creationId xmlns:p14="http://schemas.microsoft.com/office/powerpoint/2010/main" val="366655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9455" y="85646"/>
            <a:ext cx="75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Benefits of Single Tasking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B3012A-B32B-4488-B9A9-FC0FAEADA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398" y="2111887"/>
            <a:ext cx="5740396" cy="6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8252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Improves Productivity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D97D3-22BE-4B5F-B51C-5694AD0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4821" y="6788745"/>
            <a:ext cx="51152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10C38-06F8-4A2E-810D-5A20091A61C0}"/>
              </a:ext>
            </a:extLst>
          </p:cNvPr>
          <p:cNvSpPr/>
          <p:nvPr/>
        </p:nvSpPr>
        <p:spPr>
          <a:xfrm>
            <a:off x="3625946" y="2111887"/>
            <a:ext cx="572014" cy="578317"/>
          </a:xfrm>
          <a:prstGeom prst="ellipse">
            <a:avLst/>
          </a:prstGeom>
          <a:solidFill>
            <a:srgbClr val="F385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933113-68DD-4103-AAC7-C3DB24C324D8}"/>
              </a:ext>
            </a:extLst>
          </p:cNvPr>
          <p:cNvSpPr/>
          <p:nvPr/>
        </p:nvSpPr>
        <p:spPr>
          <a:xfrm>
            <a:off x="3625946" y="3211240"/>
            <a:ext cx="576072" cy="576072"/>
          </a:xfrm>
          <a:prstGeom prst="ellipse">
            <a:avLst/>
          </a:prstGeom>
          <a:solidFill>
            <a:srgbClr val="F385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6B6AD-1A4E-4E64-9EAB-537A42F8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398" y="3194531"/>
            <a:ext cx="5740396" cy="6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8252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Increases Commitment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CA6D9-1DD6-4C97-B8CD-7FE8C3BF8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399" y="4373367"/>
            <a:ext cx="5740396" cy="6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8252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Increases Self-Discipline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F9ADC2-343F-42D8-A26F-49503F436E20}"/>
              </a:ext>
            </a:extLst>
          </p:cNvPr>
          <p:cNvSpPr/>
          <p:nvPr/>
        </p:nvSpPr>
        <p:spPr>
          <a:xfrm>
            <a:off x="3625946" y="4406389"/>
            <a:ext cx="576072" cy="576072"/>
          </a:xfrm>
          <a:prstGeom prst="ellipse">
            <a:avLst/>
          </a:prstGeom>
          <a:solidFill>
            <a:srgbClr val="F3856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88F18-9388-DA1C-1AD2-F0E2161C076C}"/>
              </a:ext>
            </a:extLst>
          </p:cNvPr>
          <p:cNvSpPr/>
          <p:nvPr/>
        </p:nvSpPr>
        <p:spPr>
          <a:xfrm>
            <a:off x="3625946" y="85646"/>
            <a:ext cx="5740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711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SINGLE TASKING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46FC81-86F6-5B4A-5053-DE85DAEB7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959" y="1184233"/>
            <a:ext cx="4660467" cy="46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509" y="1096954"/>
            <a:ext cx="744698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three-second distraction leads to double the mistakes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Researchers tested 300 Michigan State students on their ability to persevere through interruptions while taking a computer test.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a 2.8-second interruption, the students made double the errors when they returned to the test. With a 4.4-second interruption, the error rate quadrupled.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219D7-EFF6-47AB-919C-ABA2E8D3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2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219D7-EFF6-47AB-919C-ABA2E8D3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phic 7" descr="Open quotation mark outline">
            <a:extLst>
              <a:ext uri="{FF2B5EF4-FFF2-40B4-BE49-F238E27FC236}">
                <a16:creationId xmlns:a16="http://schemas.microsoft.com/office/drawing/2014/main" id="{DFD2F09B-76AD-B811-DB10-A3659ACE6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8144" y="82059"/>
            <a:ext cx="1867711" cy="1867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082F06-ED29-9212-0E52-694E18AE1232}"/>
              </a:ext>
            </a:extLst>
          </p:cNvPr>
          <p:cNvSpPr txBox="1"/>
          <p:nvPr/>
        </p:nvSpPr>
        <p:spPr>
          <a:xfrm>
            <a:off x="0" y="554065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Dr. Theo </a:t>
            </a:r>
            <a:r>
              <a:rPr lang="en-US" sz="2800" i="1" dirty="0" err="1"/>
              <a:t>Tsaousides</a:t>
            </a:r>
            <a:endParaRPr lang="en-US" sz="2800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D2A307-DB6F-D062-8DA2-D5F3522BF6F8}"/>
              </a:ext>
            </a:extLst>
          </p:cNvPr>
          <p:cNvSpPr/>
          <p:nvPr/>
        </p:nvSpPr>
        <p:spPr>
          <a:xfrm>
            <a:off x="0" y="1809345"/>
            <a:ext cx="9144000" cy="3384503"/>
          </a:xfrm>
          <a:prstGeom prst="rect">
            <a:avLst/>
          </a:prstGeom>
          <a:solidFill>
            <a:srgbClr val="F38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70B7B-85F4-E879-10C6-03A59547574F}"/>
              </a:ext>
            </a:extLst>
          </p:cNvPr>
          <p:cNvSpPr/>
          <p:nvPr/>
        </p:nvSpPr>
        <p:spPr>
          <a:xfrm>
            <a:off x="92414" y="2029681"/>
            <a:ext cx="83560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Multitasking divides your attention from 100 percent to different portions, so a smaller amount </a:t>
            </a:r>
            <a:r>
              <a:rPr lang="en-US" sz="3000" b="1" dirty="0">
                <a:solidFill>
                  <a:schemeClr val="bg1"/>
                </a:solidFill>
                <a:latin typeface="Calibri"/>
              </a:rPr>
              <a:t>is applied to each task.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 ultimately are never giving 100 percent focus and attention to anything.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03135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03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9053" y="32039"/>
            <a:ext cx="552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Single-tasking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7867" y="346571"/>
            <a:ext cx="8896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SINGLE-TASKING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7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867" y="1455018"/>
            <a:ext cx="9377396" cy="474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on a task or project uninterrupted for 25 minutes.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off anything that rings/buzzes (phone, email, text)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have to – communicate with those that need to know.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check your inbox.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interruptions so they are little to none.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a promise to yourself that you will not interrupt 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yourself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Now, immerse yourself in the task.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3007-3ACC-4E68-B511-3C5A5AA6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38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pepper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F1CFCDEE-505A-4216-BE9B-6552290D8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28" y="3109474"/>
            <a:ext cx="4251343" cy="30745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521309-3D0B-4BB6-ACE3-23F4ECEBCEAF}"/>
              </a:ext>
            </a:extLst>
          </p:cNvPr>
          <p:cNvSpPr/>
          <p:nvPr/>
        </p:nvSpPr>
        <p:spPr>
          <a:xfrm>
            <a:off x="0" y="1101746"/>
            <a:ext cx="9144000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Pomodoro Technique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 simple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productivity method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 a stage of hyper-focus.  </a:t>
            </a:r>
          </a:p>
          <a:p>
            <a:pPr marL="0" marR="0" lvl="0" indent="0" algn="l" defTabSz="914400" rtl="0" eaLnBrk="1" fontAlgn="auto" latinLnBrk="0" hangingPunct="1">
              <a:lnSpc>
                <a:spcPts val="2175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8885" y="56041"/>
            <a:ext cx="423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Pomodoro Technique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89167-553A-4E34-AD0B-1DCBC3D1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23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6220" y="368603"/>
            <a:ext cx="347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711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Productivity Killers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6186"/>
            <a:ext cx="5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Interruptions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9DEF5-12C1-4E9A-9EBD-421E78184362}"/>
              </a:ext>
            </a:extLst>
          </p:cNvPr>
          <p:cNvSpPr txBox="1"/>
          <p:nvPr/>
        </p:nvSpPr>
        <p:spPr>
          <a:xfrm>
            <a:off x="566436" y="1601153"/>
            <a:ext cx="8133348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Over-checking email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On average, office workers check their email 15 times per day, or every 37 minutes.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Answering every call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(even if you don’t have to). Taking every personal and business call instead of allowing voicemail to occasionally do it’s job.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Accepting all live interruptions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Stopping what you’re doing to help a co-worker or chat about something that can be handled later.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React to most notifications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(email and phone: app notifications)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Stopping and starting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several tasks before finishing any of them.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111"/>
              </a:buClr>
              <a:buSzPct val="100000"/>
              <a:buFont typeface="+mj-lt"/>
              <a:buAutoNum type="arabicParenR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Becoming easily distracted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activity around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5B1-2D32-46F5-A524-7DF1B42F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C2009-0F0D-41D5-B0F9-928DFB617CD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7FE216-41C2-44BC-BD90-AE12C59E5192}"/>
              </a:ext>
            </a:extLst>
          </p:cNvPr>
          <p:cNvSpPr txBox="1"/>
          <p:nvPr/>
        </p:nvSpPr>
        <p:spPr>
          <a:xfrm>
            <a:off x="7251298" y="5334603"/>
            <a:ext cx="144848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= Never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= Seldom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= Sometimes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= Usually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= Always</a:t>
            </a:r>
          </a:p>
        </p:txBody>
      </p:sp>
    </p:spTree>
    <p:extLst>
      <p:ext uri="{BB962C8B-B14F-4D97-AF65-F5344CB8AC3E}">
        <p14:creationId xmlns:p14="http://schemas.microsoft.com/office/powerpoint/2010/main" val="13198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FFE9C9"/>
      </a:lt2>
      <a:accent1>
        <a:srgbClr val="FF6500"/>
      </a:accent1>
      <a:accent2>
        <a:srgbClr val="FF7B00"/>
      </a:accent2>
      <a:accent3>
        <a:srgbClr val="FFA500"/>
      </a:accent3>
      <a:accent4>
        <a:srgbClr val="BDBDBD"/>
      </a:accent4>
      <a:accent5>
        <a:srgbClr val="BCBCBC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tx1">
                <a:lumMod val="75000"/>
                <a:lumOff val="25000"/>
              </a:schemeClr>
            </a:solidFill>
            <a:latin typeface="Arial Nova Cond" panose="020B0506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9898</TotalTime>
  <Words>704</Words>
  <Application>Microsoft Office PowerPoint</Application>
  <PresentationFormat>On-screen Show (4:3)</PresentationFormat>
  <Paragraphs>167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Nova</vt:lpstr>
      <vt:lpstr>Arial Nova Cond</vt:lpstr>
      <vt:lpstr>Calibri</vt:lpstr>
      <vt:lpstr>Dreaming Outloud Pro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Energy Clock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Younkin</dc:creator>
  <cp:lastModifiedBy>Vance, Mary Jo</cp:lastModifiedBy>
  <cp:revision>244</cp:revision>
  <dcterms:created xsi:type="dcterms:W3CDTF">2020-07-29T17:00:19Z</dcterms:created>
  <dcterms:modified xsi:type="dcterms:W3CDTF">2023-05-09T00:46:17Z</dcterms:modified>
</cp:coreProperties>
</file>