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8" r:id="rId7"/>
    <p:sldId id="266" r:id="rId8"/>
    <p:sldId id="267" r:id="rId9"/>
    <p:sldId id="261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28020" autoAdjust="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B2DF8-BC5B-F246-B483-85E3DB7ADC47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31A0B4-DB46-9347-919F-D727C93AF9CC}">
      <dgm:prSet phldrT="[Text]"/>
      <dgm:spPr/>
      <dgm:t>
        <a:bodyPr/>
        <a:lstStyle/>
        <a:p>
          <a:r>
            <a:rPr lang="en-US" dirty="0" smtClean="0"/>
            <a:t>National SHRM</a:t>
          </a:r>
          <a:endParaRPr lang="en-US" dirty="0"/>
        </a:p>
      </dgm:t>
    </dgm:pt>
    <dgm:pt modelId="{C053E585-A86A-F340-82D7-719152CB2C51}" type="parTrans" cxnId="{A55B0B01-0611-B541-AE90-EDF7F900AE21}">
      <dgm:prSet/>
      <dgm:spPr/>
      <dgm:t>
        <a:bodyPr/>
        <a:lstStyle/>
        <a:p>
          <a:endParaRPr lang="en-US"/>
        </a:p>
      </dgm:t>
    </dgm:pt>
    <dgm:pt modelId="{E45AD652-1448-6343-A905-318285B00EE0}" type="sibTrans" cxnId="{A55B0B01-0611-B541-AE90-EDF7F900AE21}">
      <dgm:prSet/>
      <dgm:spPr/>
      <dgm:t>
        <a:bodyPr/>
        <a:lstStyle/>
        <a:p>
          <a:endParaRPr lang="en-US"/>
        </a:p>
      </dgm:t>
    </dgm:pt>
    <dgm:pt modelId="{0DF363D9-9C6B-D148-9D95-E88828AD3DA6}">
      <dgm:prSet phldrT="[Text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South Dakota Society for</a:t>
          </a:r>
        </a:p>
        <a:p>
          <a:pPr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Human Resource Management</a:t>
          </a:r>
          <a:endParaRPr lang="en-US" dirty="0"/>
        </a:p>
      </dgm:t>
    </dgm:pt>
    <dgm:pt modelId="{37CA0720-041E-4F4B-BF9D-31C12EABA001}" type="parTrans" cxnId="{83DBA35B-BC0D-7645-88C4-CE146B5CD750}">
      <dgm:prSet/>
      <dgm:spPr/>
      <dgm:t>
        <a:bodyPr/>
        <a:lstStyle/>
        <a:p>
          <a:endParaRPr lang="en-US"/>
        </a:p>
      </dgm:t>
    </dgm:pt>
    <dgm:pt modelId="{4807CF3E-E818-B04A-9081-555ACBD2A07F}" type="sibTrans" cxnId="{83DBA35B-BC0D-7645-88C4-CE146B5CD750}">
      <dgm:prSet/>
      <dgm:spPr/>
      <dgm:t>
        <a:bodyPr/>
        <a:lstStyle/>
        <a:p>
          <a:endParaRPr lang="en-US"/>
        </a:p>
      </dgm:t>
    </dgm:pt>
    <dgm:pt modelId="{0F83532B-1779-3747-98A9-63267F50B598}">
      <dgm:prSet phldrT="[Text]"/>
      <dgm:spPr/>
      <dgm:t>
        <a:bodyPr/>
        <a:lstStyle/>
        <a:p>
          <a:r>
            <a:rPr lang="en-US" dirty="0" smtClean="0"/>
            <a:t>Aberdeen Area Human Resource Association </a:t>
          </a:r>
        </a:p>
        <a:p>
          <a:r>
            <a:rPr lang="en-US" dirty="0" smtClean="0"/>
            <a:t>Black Hills SHRM</a:t>
          </a:r>
        </a:p>
        <a:p>
          <a:r>
            <a:rPr lang="en-US" dirty="0" smtClean="0"/>
            <a:t>Brookings Area Human Resource Management</a:t>
          </a:r>
        </a:p>
        <a:p>
          <a:r>
            <a:rPr lang="en-US" dirty="0" smtClean="0"/>
            <a:t>Central SD SHRM</a:t>
          </a:r>
        </a:p>
        <a:p>
          <a:r>
            <a:rPr lang="en-US" dirty="0" smtClean="0"/>
            <a:t>Northeast SHRM</a:t>
          </a:r>
        </a:p>
        <a:p>
          <a:r>
            <a:rPr lang="en-US" dirty="0" smtClean="0"/>
            <a:t>Sioux Empire SHRM </a:t>
          </a:r>
        </a:p>
        <a:p>
          <a:r>
            <a:rPr lang="en-US" dirty="0" smtClean="0"/>
            <a:t>Southeast SD SHRM</a:t>
          </a:r>
        </a:p>
      </dgm:t>
    </dgm:pt>
    <dgm:pt modelId="{63503D1F-E4D4-6443-A279-5DB25B9607CF}" type="parTrans" cxnId="{5F6FD30D-18E3-4248-9A8A-FC322CA302FE}">
      <dgm:prSet/>
      <dgm:spPr/>
      <dgm:t>
        <a:bodyPr/>
        <a:lstStyle/>
        <a:p>
          <a:endParaRPr lang="en-US"/>
        </a:p>
      </dgm:t>
    </dgm:pt>
    <dgm:pt modelId="{EC1381D5-8FED-CD40-B2D6-4390445FA07B}" type="sibTrans" cxnId="{5F6FD30D-18E3-4248-9A8A-FC322CA302FE}">
      <dgm:prSet/>
      <dgm:spPr/>
      <dgm:t>
        <a:bodyPr/>
        <a:lstStyle/>
        <a:p>
          <a:endParaRPr lang="en-US"/>
        </a:p>
      </dgm:t>
    </dgm:pt>
    <dgm:pt modelId="{43B84CFD-B31F-964B-B306-87CAD07287EF}" type="pres">
      <dgm:prSet presAssocID="{9F0B2DF8-BC5B-F246-B483-85E3DB7ADC4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610140-4A7B-624D-BD3F-77362234DA39}" type="pres">
      <dgm:prSet presAssocID="{A931A0B4-DB46-9347-919F-D727C93AF9CC}" presName="root" presStyleCnt="0"/>
      <dgm:spPr/>
    </dgm:pt>
    <dgm:pt modelId="{E5E0CA50-02AB-0A45-A911-12D72CEBC61D}" type="pres">
      <dgm:prSet presAssocID="{A931A0B4-DB46-9347-919F-D727C93AF9CC}" presName="rootComposite" presStyleCnt="0"/>
      <dgm:spPr/>
    </dgm:pt>
    <dgm:pt modelId="{0863B41C-9F2A-C04C-8BA4-E330D91CBC85}" type="pres">
      <dgm:prSet presAssocID="{A931A0B4-DB46-9347-919F-D727C93AF9CC}" presName="rootText" presStyleLbl="node1" presStyleIdx="0" presStyleCnt="1" custScaleX="95898" custScaleY="39281"/>
      <dgm:spPr/>
      <dgm:t>
        <a:bodyPr/>
        <a:lstStyle/>
        <a:p>
          <a:endParaRPr lang="en-US"/>
        </a:p>
      </dgm:t>
    </dgm:pt>
    <dgm:pt modelId="{29650EEA-DB05-C84A-AEAD-1521F34F4F35}" type="pres">
      <dgm:prSet presAssocID="{A931A0B4-DB46-9347-919F-D727C93AF9CC}" presName="rootConnector" presStyleLbl="node1" presStyleIdx="0" presStyleCnt="1"/>
      <dgm:spPr/>
      <dgm:t>
        <a:bodyPr/>
        <a:lstStyle/>
        <a:p>
          <a:endParaRPr lang="en-US"/>
        </a:p>
      </dgm:t>
    </dgm:pt>
    <dgm:pt modelId="{3FF87584-6C5F-7E47-AB64-965E41784D28}" type="pres">
      <dgm:prSet presAssocID="{A931A0B4-DB46-9347-919F-D727C93AF9CC}" presName="childShape" presStyleCnt="0"/>
      <dgm:spPr/>
    </dgm:pt>
    <dgm:pt modelId="{B60386BF-D994-E04E-ABF1-5CE6550493AE}" type="pres">
      <dgm:prSet presAssocID="{37CA0720-041E-4F4B-BF9D-31C12EABA001}" presName="Name13" presStyleLbl="parChTrans1D2" presStyleIdx="0" presStyleCnt="2"/>
      <dgm:spPr/>
      <dgm:t>
        <a:bodyPr/>
        <a:lstStyle/>
        <a:p>
          <a:endParaRPr lang="en-US"/>
        </a:p>
      </dgm:t>
    </dgm:pt>
    <dgm:pt modelId="{3BD47030-1F2D-2A41-BCF6-EE2AE3F522A9}" type="pres">
      <dgm:prSet presAssocID="{0DF363D9-9C6B-D148-9D95-E88828AD3DA6}" presName="childText" presStyleLbl="bgAcc1" presStyleIdx="0" presStyleCnt="2" custLinFactNeighborX="-2232" custLinFactNeighborY="-13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C6F4B-5356-BD42-867A-E1F690D0B469}" type="pres">
      <dgm:prSet presAssocID="{63503D1F-E4D4-6443-A279-5DB25B9607C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7E750706-2216-A444-B61C-A06A89BE1670}" type="pres">
      <dgm:prSet presAssocID="{0F83532B-1779-3747-98A9-63267F50B598}" presName="childText" presStyleLbl="bgAcc1" presStyleIdx="1" presStyleCnt="2" custScaleX="269851" custScaleY="154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BC0534-D445-48F4-B282-FE3E791E91A5}" type="presOf" srcId="{9F0B2DF8-BC5B-F246-B483-85E3DB7ADC47}" destId="{43B84CFD-B31F-964B-B306-87CAD07287EF}" srcOrd="0" destOrd="0" presId="urn:microsoft.com/office/officeart/2005/8/layout/hierarchy3"/>
    <dgm:cxn modelId="{83DBA35B-BC0D-7645-88C4-CE146B5CD750}" srcId="{A931A0B4-DB46-9347-919F-D727C93AF9CC}" destId="{0DF363D9-9C6B-D148-9D95-E88828AD3DA6}" srcOrd="0" destOrd="0" parTransId="{37CA0720-041E-4F4B-BF9D-31C12EABA001}" sibTransId="{4807CF3E-E818-B04A-9081-555ACBD2A07F}"/>
    <dgm:cxn modelId="{16B2B0AD-EAC3-4500-927F-768CCAA1B5BA}" type="presOf" srcId="{63503D1F-E4D4-6443-A279-5DB25B9607CF}" destId="{F63C6F4B-5356-BD42-867A-E1F690D0B469}" srcOrd="0" destOrd="0" presId="urn:microsoft.com/office/officeart/2005/8/layout/hierarchy3"/>
    <dgm:cxn modelId="{6734242E-37E3-4A22-BAA8-EFB82DB4528D}" type="presOf" srcId="{0F83532B-1779-3747-98A9-63267F50B598}" destId="{7E750706-2216-A444-B61C-A06A89BE1670}" srcOrd="0" destOrd="0" presId="urn:microsoft.com/office/officeart/2005/8/layout/hierarchy3"/>
    <dgm:cxn modelId="{5F6FD30D-18E3-4248-9A8A-FC322CA302FE}" srcId="{A931A0B4-DB46-9347-919F-D727C93AF9CC}" destId="{0F83532B-1779-3747-98A9-63267F50B598}" srcOrd="1" destOrd="0" parTransId="{63503D1F-E4D4-6443-A279-5DB25B9607CF}" sibTransId="{EC1381D5-8FED-CD40-B2D6-4390445FA07B}"/>
    <dgm:cxn modelId="{6C8E8B9C-C518-4099-AD41-8A300F4DB935}" type="presOf" srcId="{0DF363D9-9C6B-D148-9D95-E88828AD3DA6}" destId="{3BD47030-1F2D-2A41-BCF6-EE2AE3F522A9}" srcOrd="0" destOrd="0" presId="urn:microsoft.com/office/officeart/2005/8/layout/hierarchy3"/>
    <dgm:cxn modelId="{A55B0B01-0611-B541-AE90-EDF7F900AE21}" srcId="{9F0B2DF8-BC5B-F246-B483-85E3DB7ADC47}" destId="{A931A0B4-DB46-9347-919F-D727C93AF9CC}" srcOrd="0" destOrd="0" parTransId="{C053E585-A86A-F340-82D7-719152CB2C51}" sibTransId="{E45AD652-1448-6343-A905-318285B00EE0}"/>
    <dgm:cxn modelId="{AB13285D-3210-40E9-90BE-04DEAD1E5A90}" type="presOf" srcId="{37CA0720-041E-4F4B-BF9D-31C12EABA001}" destId="{B60386BF-D994-E04E-ABF1-5CE6550493AE}" srcOrd="0" destOrd="0" presId="urn:microsoft.com/office/officeart/2005/8/layout/hierarchy3"/>
    <dgm:cxn modelId="{CF0649D8-D263-449D-BEC6-6AE0050A58A1}" type="presOf" srcId="{A931A0B4-DB46-9347-919F-D727C93AF9CC}" destId="{29650EEA-DB05-C84A-AEAD-1521F34F4F35}" srcOrd="1" destOrd="0" presId="urn:microsoft.com/office/officeart/2005/8/layout/hierarchy3"/>
    <dgm:cxn modelId="{33833987-4D39-4724-B644-CA087D677167}" type="presOf" srcId="{A931A0B4-DB46-9347-919F-D727C93AF9CC}" destId="{0863B41C-9F2A-C04C-8BA4-E330D91CBC85}" srcOrd="0" destOrd="0" presId="urn:microsoft.com/office/officeart/2005/8/layout/hierarchy3"/>
    <dgm:cxn modelId="{DB1D6A04-E492-42FF-A698-8B995A42E79E}" type="presParOf" srcId="{43B84CFD-B31F-964B-B306-87CAD07287EF}" destId="{B3610140-4A7B-624D-BD3F-77362234DA39}" srcOrd="0" destOrd="0" presId="urn:microsoft.com/office/officeart/2005/8/layout/hierarchy3"/>
    <dgm:cxn modelId="{77C8EBE2-6F53-4E85-A835-04A871251A07}" type="presParOf" srcId="{B3610140-4A7B-624D-BD3F-77362234DA39}" destId="{E5E0CA50-02AB-0A45-A911-12D72CEBC61D}" srcOrd="0" destOrd="0" presId="urn:microsoft.com/office/officeart/2005/8/layout/hierarchy3"/>
    <dgm:cxn modelId="{47194384-7D8C-4B41-9712-EF8C85EFA73D}" type="presParOf" srcId="{E5E0CA50-02AB-0A45-A911-12D72CEBC61D}" destId="{0863B41C-9F2A-C04C-8BA4-E330D91CBC85}" srcOrd="0" destOrd="0" presId="urn:microsoft.com/office/officeart/2005/8/layout/hierarchy3"/>
    <dgm:cxn modelId="{7772C0DE-8F99-4BD7-8C7E-0DF39A1CD9E5}" type="presParOf" srcId="{E5E0CA50-02AB-0A45-A911-12D72CEBC61D}" destId="{29650EEA-DB05-C84A-AEAD-1521F34F4F35}" srcOrd="1" destOrd="0" presId="urn:microsoft.com/office/officeart/2005/8/layout/hierarchy3"/>
    <dgm:cxn modelId="{B3D0CC28-92FC-472E-A6EC-AEB56E66AD73}" type="presParOf" srcId="{B3610140-4A7B-624D-BD3F-77362234DA39}" destId="{3FF87584-6C5F-7E47-AB64-965E41784D28}" srcOrd="1" destOrd="0" presId="urn:microsoft.com/office/officeart/2005/8/layout/hierarchy3"/>
    <dgm:cxn modelId="{9C699EC5-CAEB-4A6C-A02D-3F3E45A26989}" type="presParOf" srcId="{3FF87584-6C5F-7E47-AB64-965E41784D28}" destId="{B60386BF-D994-E04E-ABF1-5CE6550493AE}" srcOrd="0" destOrd="0" presId="urn:microsoft.com/office/officeart/2005/8/layout/hierarchy3"/>
    <dgm:cxn modelId="{671B1CBD-8A28-4674-9D4B-F38B19346B0D}" type="presParOf" srcId="{3FF87584-6C5F-7E47-AB64-965E41784D28}" destId="{3BD47030-1F2D-2A41-BCF6-EE2AE3F522A9}" srcOrd="1" destOrd="0" presId="urn:microsoft.com/office/officeart/2005/8/layout/hierarchy3"/>
    <dgm:cxn modelId="{6A0D95C0-B380-44D2-8E20-BA7FACDBDA32}" type="presParOf" srcId="{3FF87584-6C5F-7E47-AB64-965E41784D28}" destId="{F63C6F4B-5356-BD42-867A-E1F690D0B469}" srcOrd="2" destOrd="0" presId="urn:microsoft.com/office/officeart/2005/8/layout/hierarchy3"/>
    <dgm:cxn modelId="{37A59CE3-D258-4D15-9FEB-E3D8B199E94D}" type="presParOf" srcId="{3FF87584-6C5F-7E47-AB64-965E41784D28}" destId="{7E750706-2216-A444-B61C-A06A89BE167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3B41C-9F2A-C04C-8BA4-E330D91CBC85}">
      <dsp:nvSpPr>
        <dsp:cNvPr id="0" name=""/>
        <dsp:cNvSpPr/>
      </dsp:nvSpPr>
      <dsp:spPr>
        <a:xfrm>
          <a:off x="258938" y="2207"/>
          <a:ext cx="3310745" cy="678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National SHRM</a:t>
          </a:r>
          <a:endParaRPr lang="en-US" sz="3400" kern="1200" dirty="0"/>
        </a:p>
      </dsp:txBody>
      <dsp:txXfrm>
        <a:off x="278798" y="22067"/>
        <a:ext cx="3271025" cy="638341"/>
      </dsp:txXfrm>
    </dsp:sp>
    <dsp:sp modelId="{B60386BF-D994-E04E-ABF1-5CE6550493AE}">
      <dsp:nvSpPr>
        <dsp:cNvPr id="0" name=""/>
        <dsp:cNvSpPr/>
      </dsp:nvSpPr>
      <dsp:spPr>
        <a:xfrm>
          <a:off x="590012" y="680268"/>
          <a:ext cx="269429" cy="1068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8540"/>
              </a:lnTo>
              <a:lnTo>
                <a:pt x="269429" y="106854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47030-1F2D-2A41-BCF6-EE2AE3F522A9}">
      <dsp:nvSpPr>
        <dsp:cNvPr id="0" name=""/>
        <dsp:cNvSpPr/>
      </dsp:nvSpPr>
      <dsp:spPr>
        <a:xfrm>
          <a:off x="859442" y="885719"/>
          <a:ext cx="2761889" cy="1726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/>
            <a:t>South Dakota Society for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Human Resource Management</a:t>
          </a:r>
          <a:endParaRPr lang="en-US" sz="1800" kern="1200" dirty="0"/>
        </a:p>
      </dsp:txBody>
      <dsp:txXfrm>
        <a:off x="910000" y="936277"/>
        <a:ext cx="2660773" cy="1625064"/>
      </dsp:txXfrm>
    </dsp:sp>
    <dsp:sp modelId="{F63C6F4B-5356-BD42-867A-E1F690D0B469}">
      <dsp:nvSpPr>
        <dsp:cNvPr id="0" name=""/>
        <dsp:cNvSpPr/>
      </dsp:nvSpPr>
      <dsp:spPr>
        <a:xfrm>
          <a:off x="590012" y="680268"/>
          <a:ext cx="331074" cy="3918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8473"/>
              </a:lnTo>
              <a:lnTo>
                <a:pt x="331074" y="3918473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50706-2216-A444-B61C-A06A89BE1670}">
      <dsp:nvSpPr>
        <dsp:cNvPr id="0" name=""/>
        <dsp:cNvSpPr/>
      </dsp:nvSpPr>
      <dsp:spPr>
        <a:xfrm>
          <a:off x="921087" y="3269540"/>
          <a:ext cx="7452986" cy="265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Aberdeen Area Human Resource Association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Black Hills SHRM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Brookings Area Human Resource Management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Central SD SHRM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Northeast SHRM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Sioux Empire SHRM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Southeast SD SHRM</a:t>
          </a:r>
        </a:p>
      </dsp:txBody>
      <dsp:txXfrm>
        <a:off x="998949" y="3347402"/>
        <a:ext cx="7297262" cy="2502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aith.Stipanovich@shrm.org" TargetMode="External"/><Relationship Id="rId2" Type="http://schemas.openxmlformats.org/officeDocument/2006/relationships/hyperlink" Target="mailto:Jeremy@invigoratehr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hyperlink" Target="mailto:shrm.memberrelations@shrm.or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southdakota.shrm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lgates@escomfg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447" y="207818"/>
            <a:ext cx="9291061" cy="273858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the </a:t>
            </a:r>
            <a:r>
              <a:rPr lang="en-US" sz="5400" b="1" dirty="0" smtClean="0"/>
              <a:t>SoDak</a:t>
            </a:r>
            <a:r>
              <a:rPr lang="en-US" sz="5400" dirty="0" smtClean="0"/>
              <a:t> </a:t>
            </a:r>
            <a:r>
              <a:rPr lang="en-US" sz="5400" b="1" dirty="0" smtClean="0"/>
              <a:t>SHRM</a:t>
            </a:r>
            <a:r>
              <a:rPr lang="en-US" sz="5400" dirty="0" smtClean="0"/>
              <a:t>   State Council…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7623" y="3206750"/>
            <a:ext cx="7631112" cy="12827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And What Does </a:t>
            </a:r>
            <a:r>
              <a:rPr lang="en-US" sz="3600" b="1" dirty="0" smtClean="0">
                <a:solidFill>
                  <a:srgbClr val="FFFF00"/>
                </a:solidFill>
              </a:rPr>
              <a:t>SoDak SHRM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Do?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324" y="4566188"/>
            <a:ext cx="2506823" cy="1660313"/>
          </a:xfrm>
          <a:prstGeom prst="rect">
            <a:avLst/>
          </a:prstGeom>
        </p:spPr>
      </p:pic>
      <p:pic>
        <p:nvPicPr>
          <p:cNvPr id="5" name="Picture 4" descr="SHRM - The Voice of All Things Wor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47" y="4749800"/>
            <a:ext cx="2350280" cy="1245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5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7400" y="455574"/>
            <a:ext cx="616898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SHRM Resources:</a:t>
            </a:r>
          </a:p>
          <a:p>
            <a:endParaRPr lang="en-US" sz="2800" b="1" dirty="0" smtClean="0"/>
          </a:p>
          <a:p>
            <a:r>
              <a:rPr lang="en-US" sz="2000" dirty="0" smtClean="0"/>
              <a:t>MAC </a:t>
            </a:r>
            <a:r>
              <a:rPr lang="en-US" sz="2000" dirty="0"/>
              <a:t>Representative</a:t>
            </a:r>
          </a:p>
          <a:p>
            <a:r>
              <a:rPr lang="en-US" sz="2000" b="1" dirty="0" smtClean="0"/>
              <a:t>Jeremy York, SHRM-SCP</a:t>
            </a:r>
            <a:r>
              <a:rPr lang="en-US" sz="2000" b="1" dirty="0"/>
              <a:t>, SPHR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Lead Consultant and President </a:t>
            </a:r>
          </a:p>
          <a:p>
            <a:r>
              <a:rPr lang="en-US" sz="2000" dirty="0" smtClean="0"/>
              <a:t>InvigorateHR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hlinkClick r:id="rId2"/>
              </a:rPr>
              <a:t>Jeremy@invigoratehr.com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SHRM Staff</a:t>
            </a:r>
          </a:p>
          <a:p>
            <a:r>
              <a:rPr lang="en-US" sz="2000" b="1" dirty="0" smtClean="0"/>
              <a:t>Faith Stipanovich, SHRM-SCP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Field Services Director Central</a:t>
            </a:r>
            <a:br>
              <a:rPr lang="en-US" sz="2000" dirty="0"/>
            </a:br>
            <a:r>
              <a:rPr lang="en-US" sz="2000" dirty="0" smtClean="0">
                <a:hlinkClick r:id="rId3"/>
              </a:rPr>
              <a:t>faith.Stipanovich@shrm.org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Member </a:t>
            </a:r>
            <a:r>
              <a:rPr lang="en-US" sz="2000" dirty="0"/>
              <a:t>Engagement Associate Central</a:t>
            </a:r>
            <a:br>
              <a:rPr lang="en-US" sz="2000" dirty="0"/>
            </a:br>
            <a:r>
              <a:rPr lang="en-US" sz="2000" dirty="0" smtClean="0">
                <a:hlinkClick r:id="rId4"/>
              </a:rPr>
              <a:t>shrm.memberrelations@shrm.org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0560" y="4449052"/>
            <a:ext cx="2506823" cy="1660313"/>
          </a:xfrm>
          <a:prstGeom prst="rect">
            <a:avLst/>
          </a:prstGeom>
        </p:spPr>
      </p:pic>
      <p:pic>
        <p:nvPicPr>
          <p:cNvPr id="5" name="Picture 4" descr="SHRM - The Voice of All Things Work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" y="4449052"/>
            <a:ext cx="2216728" cy="1454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0257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99" y="290081"/>
            <a:ext cx="1132609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SoDak SHRM?  It’s all of us!                 </a:t>
            </a:r>
          </a:p>
          <a:p>
            <a:pPr algn="ctr"/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/>
              <a:t>By being a member of your chapter, you are automatically a member of SoDak SHRM! </a:t>
            </a:r>
          </a:p>
          <a:p>
            <a:endParaRPr lang="en-US" sz="4000" b="1" dirty="0"/>
          </a:p>
          <a:p>
            <a:r>
              <a:rPr lang="en-US" sz="2000" b="1" dirty="0" smtClean="0"/>
              <a:t>For more information please contact us or go to the SoDak SHRM </a:t>
            </a:r>
            <a:r>
              <a:rPr lang="en-US" sz="2000" b="1" dirty="0"/>
              <a:t>State </a:t>
            </a:r>
            <a:r>
              <a:rPr lang="en-US" sz="2000" b="1" dirty="0" smtClean="0"/>
              <a:t>Council Website:</a:t>
            </a:r>
          </a:p>
          <a:p>
            <a:endParaRPr lang="en-US" sz="2000" b="1" dirty="0" smtClean="0"/>
          </a:p>
          <a:p>
            <a:pPr algn="ctr"/>
            <a:r>
              <a:rPr lang="en-US" sz="4000" dirty="0">
                <a:hlinkClick r:id="rId2"/>
              </a:rPr>
              <a:t>http</a:t>
            </a:r>
            <a:r>
              <a:rPr lang="en-US" sz="4000" dirty="0" smtClean="0">
                <a:hlinkClick r:id="rId2"/>
              </a:rPr>
              <a:t>://www.sodakshrm.org/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960" y="5009534"/>
            <a:ext cx="2506823" cy="1660313"/>
          </a:xfrm>
          <a:prstGeom prst="rect">
            <a:avLst/>
          </a:prstGeom>
        </p:spPr>
      </p:pic>
      <p:pic>
        <p:nvPicPr>
          <p:cNvPr id="5" name="Picture 4" descr="SHRM - The Voice of All Things Work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9" y="5009534"/>
            <a:ext cx="2267153" cy="1361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9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1118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SoDak SHRM </a:t>
            </a:r>
            <a:r>
              <a:rPr lang="en-US" sz="2800" b="1" dirty="0"/>
              <a:t>State Council</a:t>
            </a:r>
            <a:r>
              <a:rPr lang="en-US" sz="2800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9650" y="1290782"/>
            <a:ext cx="10083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Vision</a:t>
            </a:r>
          </a:p>
          <a:p>
            <a:pPr algn="ctr"/>
            <a:r>
              <a:rPr lang="en-US" sz="2400" dirty="0"/>
              <a:t>To be the premier organization in South Dakota for the professional development and advancement of Human Resources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800" b="1" dirty="0"/>
              <a:t>Mission</a:t>
            </a:r>
            <a:endParaRPr lang="en-US" sz="2800" dirty="0"/>
          </a:p>
          <a:p>
            <a:pPr lvl="0" algn="ctr"/>
            <a:r>
              <a:rPr lang="en-US" sz="2400" dirty="0"/>
              <a:t>Lead Human Resources in South Dakota through</a:t>
            </a:r>
            <a:r>
              <a:rPr lang="en-US" sz="2400" dirty="0" smtClean="0"/>
              <a:t>:</a:t>
            </a:r>
          </a:p>
          <a:p>
            <a:pPr lvl="0" algn="ctr"/>
            <a:endParaRPr lang="en-US" sz="2400" dirty="0"/>
          </a:p>
          <a:p>
            <a:pPr lvl="0" algn="ctr"/>
            <a:r>
              <a:rPr lang="en-US" sz="2400" i="1" dirty="0"/>
              <a:t>Human Resource expertise</a:t>
            </a:r>
          </a:p>
          <a:p>
            <a:pPr lvl="0" algn="ctr"/>
            <a:r>
              <a:rPr lang="en-US" sz="2400" i="1" dirty="0"/>
              <a:t>Advocacy</a:t>
            </a:r>
          </a:p>
          <a:p>
            <a:pPr lvl="0" algn="ctr"/>
            <a:r>
              <a:rPr lang="en-US" sz="2400" i="1" dirty="0"/>
              <a:t>Professional support</a:t>
            </a:r>
          </a:p>
          <a:p>
            <a:pPr lvl="0" algn="ctr"/>
            <a:r>
              <a:rPr lang="en-US" sz="2400" i="1" dirty="0"/>
              <a:t>Educational </a:t>
            </a:r>
            <a:r>
              <a:rPr lang="en-US" sz="2400" i="1" dirty="0" smtClean="0"/>
              <a:t>Opportunities</a:t>
            </a:r>
            <a:endParaRPr lang="en-US" sz="2400" i="1" dirty="0"/>
          </a:p>
          <a:p>
            <a:pPr lvl="0" algn="ctr"/>
            <a:r>
              <a:rPr lang="en-US" sz="2400" i="1" dirty="0"/>
              <a:t>Networking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077" y="4413788"/>
            <a:ext cx="2506823" cy="1660313"/>
          </a:xfrm>
          <a:prstGeom prst="rect">
            <a:avLst/>
          </a:prstGeom>
        </p:spPr>
      </p:pic>
      <p:pic>
        <p:nvPicPr>
          <p:cNvPr id="5" name="Picture 4" descr="SHRM - The Voice of All Things Wor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4710545"/>
            <a:ext cx="2218459" cy="1227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66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400" y="172413"/>
            <a:ext cx="1153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What is the </a:t>
            </a:r>
            <a:r>
              <a:rPr lang="en-US" sz="2800" b="1" dirty="0" smtClean="0"/>
              <a:t>SoDak SHRM State Council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79400" y="873378"/>
            <a:ext cx="116459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Like all state councils, the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SoDak SHRM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State Council is an autonomous entity that operates as an affiliate of SHRM. Each state council conducts the affairs of a nonprofit organization under the general guidance of SHRM. The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SoDak SHRM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State Council is responsible directly to the North Central Region</a:t>
            </a:r>
            <a:endParaRPr lang="en-US" sz="2800" dirty="0"/>
          </a:p>
        </p:txBody>
      </p:sp>
      <p:pic>
        <p:nvPicPr>
          <p:cNvPr id="1026" name="Picture 2" descr="https://cdn.shrm.org/image/upload/c_crop,h_693,w_1231,x_0,y_0/c_fit,w_767/v1/Communities/NorthCentral_bxylhv?databtoa=eyIxNng5Ijp7IngiOjAsInkiOjAsIngyIjoxMjMxLCJ5MiI6NjkzLCJ3IjoxMjMxLCJoIjo2OTN9fQ%3d%3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5"/>
          <a:stretch/>
        </p:blipFill>
        <p:spPr bwMode="auto">
          <a:xfrm>
            <a:off x="2642074" y="2798810"/>
            <a:ext cx="6920552" cy="369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0834" y="5070764"/>
            <a:ext cx="2154466" cy="1426941"/>
          </a:xfrm>
          <a:prstGeom prst="rect">
            <a:avLst/>
          </a:prstGeom>
        </p:spPr>
      </p:pic>
      <p:pic>
        <p:nvPicPr>
          <p:cNvPr id="7" name="Picture 6" descr="SHRM - The Voice of All Things Work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5" y="5250836"/>
            <a:ext cx="2045481" cy="1246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3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9100" y="154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2300" y="317500"/>
            <a:ext cx="10820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What is the </a:t>
            </a:r>
            <a:r>
              <a:rPr lang="en-US" sz="2800" b="1" dirty="0" smtClean="0"/>
              <a:t>SoDak SHRM </a:t>
            </a:r>
            <a:r>
              <a:rPr lang="en-US" sz="2800" b="1" dirty="0"/>
              <a:t>State </a:t>
            </a:r>
            <a:r>
              <a:rPr lang="en-US" sz="2800" b="1" dirty="0" smtClean="0"/>
              <a:t>Council’s </a:t>
            </a:r>
            <a:r>
              <a:rPr lang="en-US" sz="2800" dirty="0" smtClean="0"/>
              <a:t>role</a:t>
            </a:r>
            <a:r>
              <a:rPr lang="en-US" sz="2800" b="1" dirty="0" smtClean="0"/>
              <a:t> 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16000" y="1015831"/>
            <a:ext cx="1042669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To </a:t>
            </a:r>
            <a:r>
              <a:rPr lang="en-US" sz="2800" dirty="0"/>
              <a:t>provide a forum for chapters to discuss common issues, problems, concerns and to share ideas and successes; 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To </a:t>
            </a:r>
            <a:r>
              <a:rPr lang="en-US" sz="2800" dirty="0"/>
              <a:t>facilitate information from chapters and the state council to the area and national boards and from the area and national boards to the state council and chapters; 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2960" y="5009534"/>
            <a:ext cx="2506823" cy="1660313"/>
          </a:xfrm>
          <a:prstGeom prst="rect">
            <a:avLst/>
          </a:prstGeom>
        </p:spPr>
      </p:pic>
      <p:pic>
        <p:nvPicPr>
          <p:cNvPr id="6" name="Picture 5" descr="SHRM - The Voice of All Things Wor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5140037"/>
            <a:ext cx="2176318" cy="1260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2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4837" y="272534"/>
            <a:ext cx="890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What is </a:t>
            </a:r>
            <a:r>
              <a:rPr lang="en-US" sz="2800" dirty="0" smtClean="0"/>
              <a:t>the </a:t>
            </a:r>
            <a:r>
              <a:rPr lang="en-US" sz="2800" b="1" dirty="0" smtClean="0"/>
              <a:t>SoDak SHRM </a:t>
            </a:r>
            <a:r>
              <a:rPr lang="en-US" sz="2800" b="1" dirty="0"/>
              <a:t>State </a:t>
            </a:r>
            <a:r>
              <a:rPr lang="en-US" sz="2800" b="1" dirty="0" smtClean="0"/>
              <a:t>Council’s </a:t>
            </a:r>
            <a:r>
              <a:rPr lang="en-US" sz="2800" dirty="0" smtClean="0"/>
              <a:t>role?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8037" y="1214581"/>
            <a:ext cx="1059872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To </a:t>
            </a:r>
            <a:r>
              <a:rPr lang="en-US" sz="2800" dirty="0"/>
              <a:t>represent SHRM by visiting and communicating with chapters and promoting and sharing with members the services and benefits offered by SHRM;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dirty="0"/>
              <a:t>To assess the needs of members and chapters, and meeting those needs by securing and /or providing information; To adopt programs that will promote the progress, visibility, and welfare of SHRM and its members in the human resource profession; and coordinate state and national legislative affairs.</a:t>
            </a:r>
          </a:p>
        </p:txBody>
      </p:sp>
    </p:spTree>
    <p:extLst>
      <p:ext uri="{BB962C8B-B14F-4D97-AF65-F5344CB8AC3E}">
        <p14:creationId xmlns:p14="http://schemas.microsoft.com/office/powerpoint/2010/main" val="3651281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181" t="20288" r="51592" b="7353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3" name="Picture 2" descr="SHRM - The Voice of All Things Wor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3" y="5001491"/>
            <a:ext cx="2364134" cy="13341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683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5795" y="0"/>
            <a:ext cx="6931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2800" dirty="0" smtClean="0"/>
              <a:t>Who </a:t>
            </a:r>
            <a:r>
              <a:rPr lang="en-US" sz="2800" dirty="0"/>
              <a:t>is the </a:t>
            </a:r>
            <a:r>
              <a:rPr lang="en-US" sz="2800" b="1" dirty="0" smtClean="0"/>
              <a:t>SoDak SHRM </a:t>
            </a:r>
            <a:r>
              <a:rPr lang="en-US" sz="2800" b="1" dirty="0"/>
              <a:t>State Council</a:t>
            </a:r>
            <a:r>
              <a:rPr lang="en-US" sz="28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899" y="138545"/>
            <a:ext cx="114311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Director – Laurie Gates, SHRM-CP, PHR</a:t>
            </a:r>
          </a:p>
          <a:p>
            <a:pPr algn="ctr"/>
            <a:r>
              <a:rPr lang="en-US" sz="2000" dirty="0" smtClean="0"/>
              <a:t>Director Elect – Tammy Loos, SHRM-CP, PHR</a:t>
            </a:r>
          </a:p>
          <a:p>
            <a:pPr algn="ctr"/>
            <a:r>
              <a:rPr lang="en-US" sz="2000" dirty="0" smtClean="0"/>
              <a:t>Past Director – Sheila Mennenga, SHRM-SCP, SPHR</a:t>
            </a:r>
          </a:p>
          <a:p>
            <a:pPr algn="ctr"/>
            <a:endParaRPr lang="en-US" sz="2000" dirty="0" smtClean="0"/>
          </a:p>
          <a:p>
            <a:pPr lvl="3"/>
            <a:r>
              <a:rPr lang="en-US" dirty="0" smtClean="0"/>
              <a:t>Certification Director –  Mary Drumm </a:t>
            </a:r>
          </a:p>
          <a:p>
            <a:pPr lvl="3"/>
            <a:r>
              <a:rPr lang="en-US" dirty="0" smtClean="0"/>
              <a:t>Legislative Director – Julie Johnson</a:t>
            </a:r>
          </a:p>
          <a:p>
            <a:pPr lvl="3"/>
            <a:r>
              <a:rPr lang="en-US" dirty="0" smtClean="0"/>
              <a:t>Secretary –  Bobbie Falk </a:t>
            </a:r>
          </a:p>
          <a:p>
            <a:pPr lvl="3"/>
            <a:r>
              <a:rPr lang="en-US" dirty="0" smtClean="0"/>
              <a:t>Treasurer – Sheila Mennenga</a:t>
            </a:r>
          </a:p>
          <a:p>
            <a:pPr lvl="3"/>
            <a:r>
              <a:rPr lang="en-US" dirty="0" smtClean="0"/>
              <a:t>Technology Director – Jessica DeYoung  </a:t>
            </a:r>
          </a:p>
          <a:p>
            <a:pPr lvl="3"/>
            <a:r>
              <a:rPr lang="en-US" dirty="0" smtClean="0"/>
              <a:t>Workforce Readiness Director – Kim Ludwig </a:t>
            </a:r>
          </a:p>
          <a:p>
            <a:pPr lvl="3"/>
            <a:r>
              <a:rPr lang="en-US" dirty="0" smtClean="0"/>
              <a:t>State </a:t>
            </a:r>
            <a:r>
              <a:rPr lang="en-US" dirty="0"/>
              <a:t>Conference Director </a:t>
            </a:r>
            <a:r>
              <a:rPr lang="en-US" dirty="0" smtClean="0"/>
              <a:t>– Cindy Krekelberg</a:t>
            </a:r>
          </a:p>
          <a:p>
            <a:pPr lvl="3"/>
            <a:r>
              <a:rPr lang="en-US" dirty="0" smtClean="0"/>
              <a:t>College </a:t>
            </a:r>
            <a:r>
              <a:rPr lang="en-US" dirty="0"/>
              <a:t>Relations </a:t>
            </a:r>
            <a:r>
              <a:rPr lang="en-US" dirty="0" smtClean="0"/>
              <a:t>Director – Heidi Schooley</a:t>
            </a:r>
          </a:p>
          <a:p>
            <a:pPr lvl="3"/>
            <a:r>
              <a:rPr lang="en-US" dirty="0" smtClean="0"/>
              <a:t>Diversity Director – Tammie Krumm </a:t>
            </a:r>
          </a:p>
          <a:p>
            <a:pPr lvl="3"/>
            <a:r>
              <a:rPr lang="en-US" dirty="0" smtClean="0"/>
              <a:t>Marketing - Jessica DeYoung</a:t>
            </a:r>
          </a:p>
          <a:p>
            <a:pPr lvl="3"/>
            <a:r>
              <a:rPr lang="en-US" dirty="0" smtClean="0"/>
              <a:t>Membership – Jillaine Pfeifle</a:t>
            </a:r>
          </a:p>
          <a:p>
            <a:pPr lvl="3"/>
            <a:r>
              <a:rPr lang="en-US" dirty="0" smtClean="0"/>
              <a:t>Professional Development – Peter Berger </a:t>
            </a:r>
            <a:endParaRPr lang="en-US" dirty="0"/>
          </a:p>
          <a:p>
            <a:endParaRPr lang="en-US" dirty="0" smtClean="0"/>
          </a:p>
          <a:p>
            <a:pPr algn="ctr"/>
            <a:r>
              <a:rPr lang="en-US" i="1" dirty="0" smtClean="0"/>
              <a:t>Interested in serving the SoDak SHRM State Council?</a:t>
            </a:r>
          </a:p>
          <a:p>
            <a:pPr algn="ctr"/>
            <a:r>
              <a:rPr lang="en-US" i="1" dirty="0" smtClean="0"/>
              <a:t>Contact Laurie Gates, </a:t>
            </a:r>
            <a:r>
              <a:rPr lang="en-US" i="1" dirty="0" smtClean="0">
                <a:hlinkClick r:id="rId2"/>
              </a:rPr>
              <a:t>lgates@escomfg.com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8277" y="2114333"/>
            <a:ext cx="2506823" cy="1660313"/>
          </a:xfrm>
          <a:prstGeom prst="rect">
            <a:avLst/>
          </a:prstGeom>
        </p:spPr>
      </p:pic>
      <p:pic>
        <p:nvPicPr>
          <p:cNvPr id="5" name="Picture 4" descr="SHRM - The Voice of All Things Work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766" y="4633846"/>
            <a:ext cx="2391843" cy="1463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242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38909545"/>
              </p:ext>
            </p:extLst>
          </p:nvPr>
        </p:nvGraphicFramePr>
        <p:xfrm>
          <a:off x="1801907" y="430306"/>
          <a:ext cx="8633012" cy="5930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1520" y="430306"/>
            <a:ext cx="5593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does each chapter fit in?       </a:t>
            </a:r>
          </a:p>
          <a:p>
            <a:pPr algn="ctr"/>
            <a:endParaRPr lang="en-US" sz="3200" dirty="0"/>
          </a:p>
          <a:p>
            <a:pPr algn="ctr"/>
            <a:r>
              <a:rPr lang="en-US" sz="2800" dirty="0" smtClean="0"/>
              <a:t>Each of our 7 affiliate chapters are part of  SoDak SHRM, and  National SHRM.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216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" t="13982" r="1410" b="16892"/>
          <a:stretch/>
        </p:blipFill>
        <p:spPr>
          <a:xfrm>
            <a:off x="203200" y="190500"/>
            <a:ext cx="11836400" cy="648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206</TotalTime>
  <Words>483</Words>
  <Application>Microsoft Office PowerPoint</Application>
  <PresentationFormat>Custom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Slice</vt:lpstr>
      <vt:lpstr>What is the SoDak SHRM   State Council…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SDSHRM   State Council…</dc:title>
  <dc:creator>Laurie Gates</dc:creator>
  <cp:lastModifiedBy>Jessica DeYoung</cp:lastModifiedBy>
  <cp:revision>36</cp:revision>
  <dcterms:created xsi:type="dcterms:W3CDTF">2016-11-04T18:35:28Z</dcterms:created>
  <dcterms:modified xsi:type="dcterms:W3CDTF">2021-01-21T21:04:49Z</dcterms:modified>
</cp:coreProperties>
</file>